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8"/>
  </p:notesMasterIdLst>
  <p:handoutMasterIdLst>
    <p:handoutMasterId r:id="rId19"/>
  </p:handoutMasterIdLst>
  <p:sldIdLst>
    <p:sldId id="787" r:id="rId2"/>
    <p:sldId id="788" r:id="rId3"/>
    <p:sldId id="789" r:id="rId4"/>
    <p:sldId id="781" r:id="rId5"/>
    <p:sldId id="791" r:id="rId6"/>
    <p:sldId id="792" r:id="rId7"/>
    <p:sldId id="779" r:id="rId8"/>
    <p:sldId id="794" r:id="rId9"/>
    <p:sldId id="795" r:id="rId10"/>
    <p:sldId id="796" r:id="rId11"/>
    <p:sldId id="797" r:id="rId12"/>
    <p:sldId id="798" r:id="rId13"/>
    <p:sldId id="799" r:id="rId14"/>
    <p:sldId id="800" r:id="rId15"/>
    <p:sldId id="801" r:id="rId16"/>
    <p:sldId id="803" r:id="rId17"/>
  </p:sldIdLst>
  <p:sldSz cx="24377650" cy="13716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6370" autoAdjust="0"/>
  </p:normalViewPr>
  <p:slideViewPr>
    <p:cSldViewPr snapToGrid="0">
      <p:cViewPr varScale="1">
        <p:scale>
          <a:sx n="35" d="100"/>
          <a:sy n="35" d="100"/>
        </p:scale>
        <p:origin x="7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-59598"/>
    </p:cViewPr>
  </p:sorterViewPr>
  <p:notesViewPr>
    <p:cSldViewPr snapToGrid="0" showGuides="1">
      <p:cViewPr varScale="1">
        <p:scale>
          <a:sx n="78" d="100"/>
          <a:sy n="78" d="100"/>
        </p:scale>
        <p:origin x="398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388C53A-6391-49B5-B801-2F8A63279144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0790F30-5CCB-4BF5-AEF6-7BB84334F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69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A5178F5-8AA0-4D74-B0F7-391EB99BEE27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10"/>
            <a:ext cx="5683250" cy="4029879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BB6384B-FB04-4322-ADE9-7313F181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82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rna Mast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073521" y="114300"/>
            <a:ext cx="22266370" cy="1353568"/>
          </a:xfrm>
        </p:spPr>
        <p:txBody>
          <a:bodyPr anchor="b">
            <a:noAutofit/>
          </a:bodyPr>
          <a:lstStyle>
            <a:lvl1pPr marL="0" indent="0" algn="ctr">
              <a:buNone/>
              <a:defRPr sz="7200" spc="-300">
                <a:solidFill>
                  <a:schemeClr val="tx1"/>
                </a:solidFill>
                <a:latin typeface="+mj-lt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Slide title or leave blank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C507-AF0F-4307-A845-6D68DD73055D}" type="datetime1">
              <a:rPr lang="en-US" smtClean="0"/>
              <a:t>10/14/2018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3424-D1F0-4C59-ACFB-E47533F4CD2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73520" y="-830770"/>
            <a:ext cx="22266368" cy="553846"/>
          </a:xfrm>
        </p:spPr>
        <p:txBody>
          <a:bodyPr>
            <a:noAutofit/>
          </a:bodyPr>
          <a:lstStyle>
            <a:lvl1pPr marL="0" indent="0" algn="ctr">
              <a:buNone/>
              <a:defRPr sz="2799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Put your subtitle here or leave blank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24571103" y="3940119"/>
            <a:ext cx="851005" cy="851227"/>
          </a:xfrm>
          <a:solidFill>
            <a:schemeClr val="bg1">
              <a:lumMod val="90000"/>
            </a:schemeClr>
          </a:solidFill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25827941" y="3940119"/>
            <a:ext cx="851005" cy="851227"/>
          </a:xfrm>
          <a:solidFill>
            <a:schemeClr val="bg1">
              <a:lumMod val="90000"/>
            </a:schemeClr>
          </a:solidFill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24571103" y="2786799"/>
            <a:ext cx="851005" cy="851227"/>
          </a:xfrm>
          <a:solidFill>
            <a:schemeClr val="bg1">
              <a:lumMod val="90000"/>
            </a:schemeClr>
          </a:solidFill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25827941" y="2786799"/>
            <a:ext cx="851005" cy="851227"/>
          </a:xfrm>
          <a:solidFill>
            <a:schemeClr val="bg1">
              <a:lumMod val="90000"/>
            </a:schemeClr>
          </a:solidFill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24571103" y="7326363"/>
            <a:ext cx="851005" cy="851227"/>
          </a:xfrm>
          <a:solidFill>
            <a:schemeClr val="bg1">
              <a:lumMod val="90000"/>
            </a:schemeClr>
          </a:solidFill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25827941" y="7326363"/>
            <a:ext cx="851005" cy="851227"/>
          </a:xfrm>
          <a:solidFill>
            <a:schemeClr val="bg1">
              <a:lumMod val="90000"/>
            </a:schemeClr>
          </a:solidFill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24571103" y="6173043"/>
            <a:ext cx="851005" cy="851227"/>
          </a:xfrm>
          <a:solidFill>
            <a:schemeClr val="bg1">
              <a:lumMod val="90000"/>
            </a:schemeClr>
          </a:solidFill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25827941" y="6173043"/>
            <a:ext cx="851005" cy="851227"/>
          </a:xfrm>
          <a:solidFill>
            <a:schemeClr val="bg1">
              <a:lumMod val="90000"/>
            </a:schemeClr>
          </a:solidFill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24571103" y="5019723"/>
            <a:ext cx="851005" cy="851227"/>
          </a:xfrm>
          <a:solidFill>
            <a:schemeClr val="bg1">
              <a:lumMod val="90000"/>
            </a:schemeClr>
          </a:solidFill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25827941" y="5019723"/>
            <a:ext cx="851005" cy="851227"/>
          </a:xfrm>
          <a:solidFill>
            <a:schemeClr val="bg1">
              <a:lumMod val="90000"/>
            </a:schemeClr>
          </a:solidFill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27"/>
          </p:nvPr>
        </p:nvSpPr>
        <p:spPr>
          <a:xfrm>
            <a:off x="24571103" y="8484085"/>
            <a:ext cx="851005" cy="851227"/>
          </a:xfrm>
          <a:solidFill>
            <a:schemeClr val="bg1">
              <a:lumMod val="90000"/>
            </a:schemeClr>
          </a:solidFill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  <p:sp>
        <p:nvSpPr>
          <p:cNvPr id="22" name="Picture Placeholder 2"/>
          <p:cNvSpPr>
            <a:spLocks noGrp="1"/>
          </p:cNvSpPr>
          <p:nvPr>
            <p:ph type="pic" sz="quarter" idx="28"/>
          </p:nvPr>
        </p:nvSpPr>
        <p:spPr>
          <a:xfrm>
            <a:off x="25827941" y="8484085"/>
            <a:ext cx="851005" cy="851227"/>
          </a:xfrm>
          <a:solidFill>
            <a:schemeClr val="bg1">
              <a:lumMod val="90000"/>
            </a:schemeClr>
          </a:solidFill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/>
          </a:p>
        </p:txBody>
      </p:sp>
      <p:sp>
        <p:nvSpPr>
          <p:cNvPr id="23" name="Picture Placeholder 24"/>
          <p:cNvSpPr>
            <a:spLocks noGrp="1"/>
          </p:cNvSpPr>
          <p:nvPr>
            <p:ph type="pic" sz="quarter" idx="29"/>
          </p:nvPr>
        </p:nvSpPr>
        <p:spPr>
          <a:xfrm>
            <a:off x="25683557" y="9554448"/>
            <a:ext cx="931389" cy="1096593"/>
          </a:xfrm>
          <a:custGeom>
            <a:avLst/>
            <a:gdLst>
              <a:gd name="connsiteX0" fmla="*/ 252115 w 7832714"/>
              <a:gd name="connsiteY0" fmla="*/ 5667920 h 9222028"/>
              <a:gd name="connsiteX1" fmla="*/ 321118 w 7832714"/>
              <a:gd name="connsiteY1" fmla="*/ 5706061 h 9222028"/>
              <a:gd name="connsiteX2" fmla="*/ 341919 w 7832714"/>
              <a:gd name="connsiteY2" fmla="*/ 5718200 h 9222028"/>
              <a:gd name="connsiteX3" fmla="*/ 303472 w 7832714"/>
              <a:gd name="connsiteY3" fmla="*/ 5696674 h 9222028"/>
              <a:gd name="connsiteX4" fmla="*/ 252115 w 7832714"/>
              <a:gd name="connsiteY4" fmla="*/ 5667920 h 9222028"/>
              <a:gd name="connsiteX5" fmla="*/ 80926 w 7832714"/>
              <a:gd name="connsiteY5" fmla="*/ 2490980 h 9222028"/>
              <a:gd name="connsiteX6" fmla="*/ 197626 w 7832714"/>
              <a:gd name="connsiteY6" fmla="*/ 2562114 h 9222028"/>
              <a:gd name="connsiteX7" fmla="*/ 295741 w 7832714"/>
              <a:gd name="connsiteY7" fmla="*/ 2621920 h 9222028"/>
              <a:gd name="connsiteX8" fmla="*/ 301916 w 7832714"/>
              <a:gd name="connsiteY8" fmla="*/ 2627757 h 9222028"/>
              <a:gd name="connsiteX9" fmla="*/ 80926 w 7832714"/>
              <a:gd name="connsiteY9" fmla="*/ 2490980 h 9222028"/>
              <a:gd name="connsiteX10" fmla="*/ 3099404 w 7832714"/>
              <a:gd name="connsiteY10" fmla="*/ 108 h 9222028"/>
              <a:gd name="connsiteX11" fmla="*/ 3311737 w 7832714"/>
              <a:gd name="connsiteY11" fmla="*/ 22791 h 9222028"/>
              <a:gd name="connsiteX12" fmla="*/ 3430013 w 7832714"/>
              <a:gd name="connsiteY12" fmla="*/ 97396 h 9222028"/>
              <a:gd name="connsiteX13" fmla="*/ 7697298 w 7832714"/>
              <a:gd name="connsiteY13" fmla="*/ 2829812 h 9222028"/>
              <a:gd name="connsiteX14" fmla="*/ 7507434 w 7832714"/>
              <a:gd name="connsiteY14" fmla="*/ 2982131 h 9222028"/>
              <a:gd name="connsiteX15" fmla="*/ 7653724 w 7832714"/>
              <a:gd name="connsiteY15" fmla="*/ 3100256 h 9222028"/>
              <a:gd name="connsiteX16" fmla="*/ 6838238 w 7832714"/>
              <a:gd name="connsiteY16" fmla="*/ 3526128 h 9222028"/>
              <a:gd name="connsiteX17" fmla="*/ 6847576 w 7832714"/>
              <a:gd name="connsiteY17" fmla="*/ 4256638 h 9222028"/>
              <a:gd name="connsiteX18" fmla="*/ 6928502 w 7832714"/>
              <a:gd name="connsiteY18" fmla="*/ 4722920 h 9222028"/>
              <a:gd name="connsiteX19" fmla="*/ 6564336 w 7832714"/>
              <a:gd name="connsiteY19" fmla="*/ 4558167 h 9222028"/>
              <a:gd name="connsiteX20" fmla="*/ 6775988 w 7832714"/>
              <a:gd name="connsiteY20" fmla="*/ 4741572 h 9222028"/>
              <a:gd name="connsiteX21" fmla="*/ 6439834 w 7832714"/>
              <a:gd name="connsiteY21" fmla="*/ 4564384 h 9222028"/>
              <a:gd name="connsiteX22" fmla="*/ 6676388 w 7832714"/>
              <a:gd name="connsiteY22" fmla="*/ 4738463 h 9222028"/>
              <a:gd name="connsiteX23" fmla="*/ 6937840 w 7832714"/>
              <a:gd name="connsiteY23" fmla="*/ 4993364 h 9222028"/>
              <a:gd name="connsiteX24" fmla="*/ 6551886 w 7832714"/>
              <a:gd name="connsiteY24" fmla="*/ 4788200 h 9222028"/>
              <a:gd name="connsiteX25" fmla="*/ 6259308 w 7832714"/>
              <a:gd name="connsiteY25" fmla="*/ 5726982 h 9222028"/>
              <a:gd name="connsiteX26" fmla="*/ 4917804 w 7832714"/>
              <a:gd name="connsiteY26" fmla="*/ 5195420 h 9222028"/>
              <a:gd name="connsiteX27" fmla="*/ 5425148 w 7832714"/>
              <a:gd name="connsiteY27" fmla="*/ 5484515 h 9222028"/>
              <a:gd name="connsiteX28" fmla="*/ 4790192 w 7832714"/>
              <a:gd name="connsiteY28" fmla="*/ 5204746 h 9222028"/>
              <a:gd name="connsiteX29" fmla="*/ 5412698 w 7832714"/>
              <a:gd name="connsiteY29" fmla="*/ 5534252 h 9222028"/>
              <a:gd name="connsiteX30" fmla="*/ 5471836 w 7832714"/>
              <a:gd name="connsiteY30" fmla="*/ 5689680 h 9222028"/>
              <a:gd name="connsiteX31" fmla="*/ 5353560 w 7832714"/>
              <a:gd name="connsiteY31" fmla="*/ 5602640 h 9222028"/>
              <a:gd name="connsiteX32" fmla="*/ 5792428 w 7832714"/>
              <a:gd name="connsiteY32" fmla="*/ 5944581 h 9222028"/>
              <a:gd name="connsiteX33" fmla="*/ 5253958 w 7832714"/>
              <a:gd name="connsiteY33" fmla="*/ 5689680 h 9222028"/>
              <a:gd name="connsiteX34" fmla="*/ 6088118 w 7832714"/>
              <a:gd name="connsiteY34" fmla="*/ 6323824 h 9222028"/>
              <a:gd name="connsiteX35" fmla="*/ 5801764 w 7832714"/>
              <a:gd name="connsiteY35" fmla="*/ 6168397 h 9222028"/>
              <a:gd name="connsiteX36" fmla="*/ 5885804 w 7832714"/>
              <a:gd name="connsiteY36" fmla="*/ 6637788 h 9222028"/>
              <a:gd name="connsiteX37" fmla="*/ 5795540 w 7832714"/>
              <a:gd name="connsiteY37" fmla="*/ 6581834 h 9222028"/>
              <a:gd name="connsiteX38" fmla="*/ 5518524 w 7832714"/>
              <a:gd name="connsiteY38" fmla="*/ 6743478 h 9222028"/>
              <a:gd name="connsiteX39" fmla="*/ 5898252 w 7832714"/>
              <a:gd name="connsiteY39" fmla="*/ 6954860 h 9222028"/>
              <a:gd name="connsiteX40" fmla="*/ 5957392 w 7832714"/>
              <a:gd name="connsiteY40" fmla="*/ 7203544 h 9222028"/>
              <a:gd name="connsiteX41" fmla="*/ 5832890 w 7832714"/>
              <a:gd name="connsiteY41" fmla="*/ 7122722 h 9222028"/>
              <a:gd name="connsiteX42" fmla="*/ 5851564 w 7832714"/>
              <a:gd name="connsiteY42" fmla="*/ 7184893 h 9222028"/>
              <a:gd name="connsiteX43" fmla="*/ 5761302 w 7832714"/>
              <a:gd name="connsiteY43" fmla="*/ 7128939 h 9222028"/>
              <a:gd name="connsiteX44" fmla="*/ 5926266 w 7832714"/>
              <a:gd name="connsiteY44" fmla="*/ 7334103 h 9222028"/>
              <a:gd name="connsiteX45" fmla="*/ 5836002 w 7832714"/>
              <a:gd name="connsiteY45" fmla="*/ 7281258 h 9222028"/>
              <a:gd name="connsiteX46" fmla="*/ 5895140 w 7832714"/>
              <a:gd name="connsiteY46" fmla="*/ 7402492 h 9222028"/>
              <a:gd name="connsiteX47" fmla="*/ 5571436 w 7832714"/>
              <a:gd name="connsiteY47" fmla="*/ 7250172 h 9222028"/>
              <a:gd name="connsiteX48" fmla="*/ 5923154 w 7832714"/>
              <a:gd name="connsiteY48" fmla="*/ 7719564 h 9222028"/>
              <a:gd name="connsiteX49" fmla="*/ 5920040 w 7832714"/>
              <a:gd name="connsiteY49" fmla="*/ 8167195 h 9222028"/>
              <a:gd name="connsiteX50" fmla="*/ 5023632 w 7832714"/>
              <a:gd name="connsiteY50" fmla="*/ 8341274 h 9222028"/>
              <a:gd name="connsiteX51" fmla="*/ 5618622 w 7832714"/>
              <a:gd name="connsiteY51" fmla="*/ 9214083 h 9222028"/>
              <a:gd name="connsiteX52" fmla="*/ 5615948 w 7832714"/>
              <a:gd name="connsiteY52" fmla="*/ 9222028 h 9222028"/>
              <a:gd name="connsiteX53" fmla="*/ 5186348 w 7832714"/>
              <a:gd name="connsiteY53" fmla="*/ 9222028 h 9222028"/>
              <a:gd name="connsiteX54" fmla="*/ 5166784 w 7832714"/>
              <a:gd name="connsiteY54" fmla="*/ 9217953 h 9222028"/>
              <a:gd name="connsiteX55" fmla="*/ 1254351 w 7832714"/>
              <a:gd name="connsiteY55" fmla="*/ 6814975 h 9222028"/>
              <a:gd name="connsiteX56" fmla="*/ 1478454 w 7832714"/>
              <a:gd name="connsiteY56" fmla="*/ 6721718 h 9222028"/>
              <a:gd name="connsiteX57" fmla="*/ 1104950 w 7832714"/>
              <a:gd name="connsiteY57" fmla="*/ 6528988 h 9222028"/>
              <a:gd name="connsiteX58" fmla="*/ 1058262 w 7832714"/>
              <a:gd name="connsiteY58" fmla="*/ 6339367 h 9222028"/>
              <a:gd name="connsiteX59" fmla="*/ 317478 w 7832714"/>
              <a:gd name="connsiteY59" fmla="*/ 5904170 h 9222028"/>
              <a:gd name="connsiteX60" fmla="*/ 333041 w 7832714"/>
              <a:gd name="connsiteY60" fmla="*/ 5745634 h 9222028"/>
              <a:gd name="connsiteX61" fmla="*/ 799921 w 7832714"/>
              <a:gd name="connsiteY61" fmla="*/ 6062706 h 9222028"/>
              <a:gd name="connsiteX62" fmla="*/ 381614 w 7832714"/>
              <a:gd name="connsiteY62" fmla="*/ 5741365 h 9222028"/>
              <a:gd name="connsiteX63" fmla="*/ 341919 w 7832714"/>
              <a:gd name="connsiteY63" fmla="*/ 5718200 h 9222028"/>
              <a:gd name="connsiteX64" fmla="*/ 352422 w 7832714"/>
              <a:gd name="connsiteY64" fmla="*/ 5724080 h 9222028"/>
              <a:gd name="connsiteX65" fmla="*/ 662970 w 7832714"/>
              <a:gd name="connsiteY65" fmla="*/ 5897953 h 9222028"/>
              <a:gd name="connsiteX66" fmla="*/ 852834 w 7832714"/>
              <a:gd name="connsiteY66" fmla="*/ 5944581 h 9222028"/>
              <a:gd name="connsiteX67" fmla="*/ 522906 w 7832714"/>
              <a:gd name="connsiteY67" fmla="*/ 5764285 h 9222028"/>
              <a:gd name="connsiteX68" fmla="*/ 292578 w 7832714"/>
              <a:gd name="connsiteY68" fmla="*/ 5450321 h 9222028"/>
              <a:gd name="connsiteX69" fmla="*/ 996011 w 7832714"/>
              <a:gd name="connsiteY69" fmla="*/ 5798479 h 9222028"/>
              <a:gd name="connsiteX70" fmla="*/ 622507 w 7832714"/>
              <a:gd name="connsiteY70" fmla="*/ 5546686 h 9222028"/>
              <a:gd name="connsiteX71" fmla="*/ 669195 w 7832714"/>
              <a:gd name="connsiteY71" fmla="*/ 5565338 h 9222028"/>
              <a:gd name="connsiteX72" fmla="*/ 404629 w 7832714"/>
              <a:gd name="connsiteY72" fmla="*/ 5391259 h 9222028"/>
              <a:gd name="connsiteX73" fmla="*/ 491780 w 7832714"/>
              <a:gd name="connsiteY73" fmla="*/ 5136358 h 9222028"/>
              <a:gd name="connsiteX74" fmla="*/ 731446 w 7832714"/>
              <a:gd name="connsiteY74" fmla="*/ 5341522 h 9222028"/>
              <a:gd name="connsiteX75" fmla="*/ 675420 w 7832714"/>
              <a:gd name="connsiteY75" fmla="*/ 5232723 h 9222028"/>
              <a:gd name="connsiteX76" fmla="*/ 1207663 w 7832714"/>
              <a:gd name="connsiteY76" fmla="*/ 5580881 h 9222028"/>
              <a:gd name="connsiteX77" fmla="*/ 575819 w 7832714"/>
              <a:gd name="connsiteY77" fmla="*/ 4881456 h 9222028"/>
              <a:gd name="connsiteX78" fmla="*/ 1080049 w 7832714"/>
              <a:gd name="connsiteY78" fmla="*/ 5033775 h 9222028"/>
              <a:gd name="connsiteX79" fmla="*/ 905748 w 7832714"/>
              <a:gd name="connsiteY79" fmla="*/ 4940519 h 9222028"/>
              <a:gd name="connsiteX80" fmla="*/ 694095 w 7832714"/>
              <a:gd name="connsiteY80" fmla="*/ 4803743 h 9222028"/>
              <a:gd name="connsiteX81" fmla="*/ 762571 w 7832714"/>
              <a:gd name="connsiteY81" fmla="*/ 4841045 h 9222028"/>
              <a:gd name="connsiteX82" fmla="*/ 591381 w 7832714"/>
              <a:gd name="connsiteY82" fmla="*/ 4722920 h 9222028"/>
              <a:gd name="connsiteX83" fmla="*/ 921310 w 7832714"/>
              <a:gd name="connsiteY83" fmla="*/ 4900108 h 9222028"/>
              <a:gd name="connsiteX84" fmla="*/ 1160975 w 7832714"/>
              <a:gd name="connsiteY84" fmla="*/ 5002690 h 9222028"/>
              <a:gd name="connsiteX85" fmla="*/ 544693 w 7832714"/>
              <a:gd name="connsiteY85" fmla="*/ 4533299 h 9222028"/>
              <a:gd name="connsiteX86" fmla="*/ 535356 w 7832714"/>
              <a:gd name="connsiteY86" fmla="*/ 4312592 h 9222028"/>
              <a:gd name="connsiteX87" fmla="*/ 610057 w 7832714"/>
              <a:gd name="connsiteY87" fmla="*/ 4365437 h 9222028"/>
              <a:gd name="connsiteX88" fmla="*/ 1073824 w 7832714"/>
              <a:gd name="connsiteY88" fmla="*/ 4533299 h 9222028"/>
              <a:gd name="connsiteX89" fmla="*/ 684758 w 7832714"/>
              <a:gd name="connsiteY89" fmla="*/ 4039039 h 9222028"/>
              <a:gd name="connsiteX90" fmla="*/ 52913 w 7832714"/>
              <a:gd name="connsiteY90" fmla="*/ 3634927 h 9222028"/>
              <a:gd name="connsiteX91" fmla="*/ 149402 w 7832714"/>
              <a:gd name="connsiteY91" fmla="*/ 3336506 h 9222028"/>
              <a:gd name="connsiteX92" fmla="*/ 186752 w 7832714"/>
              <a:gd name="connsiteY92" fmla="*/ 3364483 h 9222028"/>
              <a:gd name="connsiteX93" fmla="*/ 0 w 7832714"/>
              <a:gd name="connsiteY93" fmla="*/ 3097148 h 9222028"/>
              <a:gd name="connsiteX94" fmla="*/ 775021 w 7832714"/>
              <a:gd name="connsiteY94" fmla="*/ 3516802 h 9222028"/>
              <a:gd name="connsiteX95" fmla="*/ 572706 w 7832714"/>
              <a:gd name="connsiteY95" fmla="*/ 3252575 h 9222028"/>
              <a:gd name="connsiteX96" fmla="*/ 999124 w 7832714"/>
              <a:gd name="connsiteY96" fmla="*/ 3330289 h 9222028"/>
              <a:gd name="connsiteX97" fmla="*/ 457542 w 7832714"/>
              <a:gd name="connsiteY97" fmla="*/ 2947937 h 9222028"/>
              <a:gd name="connsiteX98" fmla="*/ 834159 w 7832714"/>
              <a:gd name="connsiteY98" fmla="*/ 3190404 h 9222028"/>
              <a:gd name="connsiteX99" fmla="*/ 1248126 w 7832714"/>
              <a:gd name="connsiteY99" fmla="*/ 3395569 h 9222028"/>
              <a:gd name="connsiteX100" fmla="*/ 1139188 w 7832714"/>
              <a:gd name="connsiteY100" fmla="*/ 3280552 h 9222028"/>
              <a:gd name="connsiteX101" fmla="*/ 1447328 w 7832714"/>
              <a:gd name="connsiteY101" fmla="*/ 3467065 h 9222028"/>
              <a:gd name="connsiteX102" fmla="*/ 887072 w 7832714"/>
              <a:gd name="connsiteY102" fmla="*/ 3118908 h 9222028"/>
              <a:gd name="connsiteX103" fmla="*/ 743896 w 7832714"/>
              <a:gd name="connsiteY103" fmla="*/ 2895092 h 9222028"/>
              <a:gd name="connsiteX104" fmla="*/ 299758 w 7832714"/>
              <a:gd name="connsiteY104" fmla="*/ 2624369 h 9222028"/>
              <a:gd name="connsiteX105" fmla="*/ 295741 w 7832714"/>
              <a:gd name="connsiteY105" fmla="*/ 2621920 h 9222028"/>
              <a:gd name="connsiteX106" fmla="*/ 258691 w 7832714"/>
              <a:gd name="connsiteY106" fmla="*/ 2586902 h 9222028"/>
              <a:gd name="connsiteX107" fmla="*/ 712770 w 7832714"/>
              <a:gd name="connsiteY107" fmla="*/ 2727230 h 9222028"/>
              <a:gd name="connsiteX108" fmla="*/ 1036474 w 7832714"/>
              <a:gd name="connsiteY108" fmla="*/ 2910635 h 9222028"/>
              <a:gd name="connsiteX109" fmla="*/ 619394 w 7832714"/>
              <a:gd name="connsiteY109" fmla="*/ 2630865 h 9222028"/>
              <a:gd name="connsiteX110" fmla="*/ 1400640 w 7832714"/>
              <a:gd name="connsiteY110" fmla="*/ 2804944 h 9222028"/>
              <a:gd name="connsiteX111" fmla="*/ 852834 w 7832714"/>
              <a:gd name="connsiteY111" fmla="*/ 2487872 h 9222028"/>
              <a:gd name="connsiteX112" fmla="*/ 1173426 w 7832714"/>
              <a:gd name="connsiteY112" fmla="*/ 2537609 h 9222028"/>
              <a:gd name="connsiteX113" fmla="*/ 837272 w 7832714"/>
              <a:gd name="connsiteY113" fmla="*/ 2360421 h 9222028"/>
              <a:gd name="connsiteX114" fmla="*/ 1039586 w 7832714"/>
              <a:gd name="connsiteY114" fmla="*/ 2366638 h 9222028"/>
              <a:gd name="connsiteX115" fmla="*/ 1301039 w 7832714"/>
              <a:gd name="connsiteY115" fmla="*/ 2531392 h 9222028"/>
              <a:gd name="connsiteX116" fmla="*/ 1375740 w 7832714"/>
              <a:gd name="connsiteY116" fmla="*/ 2500306 h 9222028"/>
              <a:gd name="connsiteX117" fmla="*/ 1064487 w 7832714"/>
              <a:gd name="connsiteY117" fmla="*/ 2357313 h 9222028"/>
              <a:gd name="connsiteX118" fmla="*/ 924423 w 7832714"/>
              <a:gd name="connsiteY118" fmla="*/ 2052675 h 9222028"/>
              <a:gd name="connsiteX119" fmla="*/ 1235676 w 7832714"/>
              <a:gd name="connsiteY119" fmla="*/ 2242296 h 9222028"/>
              <a:gd name="connsiteX120" fmla="*/ 1173426 w 7832714"/>
              <a:gd name="connsiteY120" fmla="*/ 2223645 h 9222028"/>
              <a:gd name="connsiteX121" fmla="*/ 1743019 w 7832714"/>
              <a:gd name="connsiteY121" fmla="*/ 2484763 h 9222028"/>
              <a:gd name="connsiteX122" fmla="*/ 1176538 w 7832714"/>
              <a:gd name="connsiteY122" fmla="*/ 2040241 h 9222028"/>
              <a:gd name="connsiteX123" fmla="*/ 1447328 w 7832714"/>
              <a:gd name="connsiteY123" fmla="*/ 1838185 h 9222028"/>
              <a:gd name="connsiteX124" fmla="*/ 1942222 w 7832714"/>
              <a:gd name="connsiteY124" fmla="*/ 2086869 h 9222028"/>
              <a:gd name="connsiteX125" fmla="*/ 1649643 w 7832714"/>
              <a:gd name="connsiteY125" fmla="*/ 1844402 h 9222028"/>
              <a:gd name="connsiteX126" fmla="*/ 2104073 w 7832714"/>
              <a:gd name="connsiteY126" fmla="*/ 2062001 h 9222028"/>
              <a:gd name="connsiteX127" fmla="*/ 2502478 w 7832714"/>
              <a:gd name="connsiteY127" fmla="*/ 2127280 h 9222028"/>
              <a:gd name="connsiteX128" fmla="*/ 2465127 w 7832714"/>
              <a:gd name="connsiteY128" fmla="*/ 1869270 h 9222028"/>
              <a:gd name="connsiteX129" fmla="*/ 2788831 w 7832714"/>
              <a:gd name="connsiteY129" fmla="*/ 2052675 h 9222028"/>
              <a:gd name="connsiteX130" fmla="*/ 3003596 w 7832714"/>
              <a:gd name="connsiteY130" fmla="*/ 2009155 h 9222028"/>
              <a:gd name="connsiteX131" fmla="*/ 3588752 w 7832714"/>
              <a:gd name="connsiteY131" fmla="*/ 2354204 h 9222028"/>
              <a:gd name="connsiteX132" fmla="*/ 3918681 w 7832714"/>
              <a:gd name="connsiteY132" fmla="*/ 2518957 h 9222028"/>
              <a:gd name="connsiteX133" fmla="*/ 2757706 w 7832714"/>
              <a:gd name="connsiteY133" fmla="*/ 1617478 h 9222028"/>
              <a:gd name="connsiteX134" fmla="*/ 2816844 w 7832714"/>
              <a:gd name="connsiteY134" fmla="*/ 1477593 h 9222028"/>
              <a:gd name="connsiteX135" fmla="*/ 2735918 w 7832714"/>
              <a:gd name="connsiteY135" fmla="*/ 1474484 h 9222028"/>
              <a:gd name="connsiteX136" fmla="*/ 2717243 w 7832714"/>
              <a:gd name="connsiteY136" fmla="*/ 1350142 h 9222028"/>
              <a:gd name="connsiteX137" fmla="*/ 3009821 w 7832714"/>
              <a:gd name="connsiteY137" fmla="*/ 1511787 h 9222028"/>
              <a:gd name="connsiteX138" fmla="*/ 2832406 w 7832714"/>
              <a:gd name="connsiteY138" fmla="*/ 1194715 h 9222028"/>
              <a:gd name="connsiteX139" fmla="*/ 2944458 w 7832714"/>
              <a:gd name="connsiteY139" fmla="*/ 1250668 h 9222028"/>
              <a:gd name="connsiteX140" fmla="*/ 2692342 w 7832714"/>
              <a:gd name="connsiteY140" fmla="*/ 977116 h 9222028"/>
              <a:gd name="connsiteX141" fmla="*/ 2810619 w 7832714"/>
              <a:gd name="connsiteY141" fmla="*/ 1051721 h 9222028"/>
              <a:gd name="connsiteX142" fmla="*/ 2393539 w 7832714"/>
              <a:gd name="connsiteY142" fmla="*/ 370949 h 9222028"/>
              <a:gd name="connsiteX143" fmla="*/ 2633204 w 7832714"/>
              <a:gd name="connsiteY143" fmla="*/ 355406 h 9222028"/>
              <a:gd name="connsiteX144" fmla="*/ 2900882 w 7832714"/>
              <a:gd name="connsiteY144" fmla="*/ 532593 h 9222028"/>
              <a:gd name="connsiteX145" fmla="*/ 2975583 w 7832714"/>
              <a:gd name="connsiteY145" fmla="*/ 311886 h 9222028"/>
              <a:gd name="connsiteX146" fmla="*/ 3037834 w 7832714"/>
              <a:gd name="connsiteY146" fmla="*/ 349189 h 9222028"/>
              <a:gd name="connsiteX147" fmla="*/ 3420676 w 7832714"/>
              <a:gd name="connsiteY147" fmla="*/ 417577 h 9222028"/>
              <a:gd name="connsiteX148" fmla="*/ 3099404 w 7832714"/>
              <a:gd name="connsiteY148" fmla="*/ 108 h 9222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</a:cxnLst>
            <a:rect l="l" t="t" r="r" b="b"/>
            <a:pathLst>
              <a:path w="7832714" h="9222028">
                <a:moveTo>
                  <a:pt x="252115" y="5667920"/>
                </a:moveTo>
                <a:cubicBezTo>
                  <a:pt x="276626" y="5681131"/>
                  <a:pt x="299581" y="5693832"/>
                  <a:pt x="321118" y="5706061"/>
                </a:cubicBezTo>
                <a:lnTo>
                  <a:pt x="341919" y="5718200"/>
                </a:lnTo>
                <a:lnTo>
                  <a:pt x="303472" y="5696674"/>
                </a:lnTo>
                <a:cubicBezTo>
                  <a:pt x="252115" y="5667920"/>
                  <a:pt x="252115" y="5667920"/>
                  <a:pt x="252115" y="5667920"/>
                </a:cubicBezTo>
                <a:close/>
                <a:moveTo>
                  <a:pt x="80926" y="2490980"/>
                </a:moveTo>
                <a:cubicBezTo>
                  <a:pt x="122362" y="2516237"/>
                  <a:pt x="161208" y="2539916"/>
                  <a:pt x="197626" y="2562114"/>
                </a:cubicBezTo>
                <a:lnTo>
                  <a:pt x="295741" y="2621920"/>
                </a:lnTo>
                <a:lnTo>
                  <a:pt x="301916" y="2627757"/>
                </a:lnTo>
                <a:cubicBezTo>
                  <a:pt x="80926" y="2490980"/>
                  <a:pt x="80926" y="2490980"/>
                  <a:pt x="80926" y="2490980"/>
                </a:cubicBezTo>
                <a:close/>
                <a:moveTo>
                  <a:pt x="3099404" y="108"/>
                </a:moveTo>
                <a:cubicBezTo>
                  <a:pt x="3150080" y="-1106"/>
                  <a:pt x="3223030" y="8025"/>
                  <a:pt x="3311737" y="22791"/>
                </a:cubicBezTo>
                <a:cubicBezTo>
                  <a:pt x="3311737" y="22791"/>
                  <a:pt x="3311737" y="22791"/>
                  <a:pt x="3430013" y="97396"/>
                </a:cubicBezTo>
                <a:cubicBezTo>
                  <a:pt x="8456756" y="1993612"/>
                  <a:pt x="7697298" y="2829812"/>
                  <a:pt x="7697298" y="2829812"/>
                </a:cubicBezTo>
                <a:cubicBezTo>
                  <a:pt x="7697298" y="2829812"/>
                  <a:pt x="7697298" y="2829812"/>
                  <a:pt x="7507434" y="2982131"/>
                </a:cubicBezTo>
                <a:cubicBezTo>
                  <a:pt x="7569684" y="3019434"/>
                  <a:pt x="7737760" y="3137559"/>
                  <a:pt x="7653724" y="3100256"/>
                </a:cubicBezTo>
                <a:cubicBezTo>
                  <a:pt x="8481656" y="3855634"/>
                  <a:pt x="6128580" y="2842247"/>
                  <a:pt x="6838238" y="3526128"/>
                </a:cubicBezTo>
                <a:cubicBezTo>
                  <a:pt x="7130816" y="3889828"/>
                  <a:pt x="7631936" y="4520865"/>
                  <a:pt x="6847576" y="4256638"/>
                </a:cubicBezTo>
                <a:cubicBezTo>
                  <a:pt x="6645262" y="4293940"/>
                  <a:pt x="7261544" y="4766440"/>
                  <a:pt x="6928502" y="4722920"/>
                </a:cubicBezTo>
                <a:cubicBezTo>
                  <a:pt x="6928502" y="4722920"/>
                  <a:pt x="6928502" y="4722920"/>
                  <a:pt x="6564336" y="4558167"/>
                </a:cubicBezTo>
                <a:cubicBezTo>
                  <a:pt x="6723076" y="4673184"/>
                  <a:pt x="6813338" y="4726029"/>
                  <a:pt x="6775988" y="4741572"/>
                </a:cubicBezTo>
                <a:cubicBezTo>
                  <a:pt x="6660824" y="4654532"/>
                  <a:pt x="6542548" y="4611013"/>
                  <a:pt x="6439834" y="4564384"/>
                </a:cubicBezTo>
                <a:cubicBezTo>
                  <a:pt x="6439834" y="4564384"/>
                  <a:pt x="6439834" y="4564384"/>
                  <a:pt x="6676388" y="4738463"/>
                </a:cubicBezTo>
                <a:cubicBezTo>
                  <a:pt x="6156594" y="4455585"/>
                  <a:pt x="7498096" y="5307328"/>
                  <a:pt x="6937840" y="4993364"/>
                </a:cubicBezTo>
                <a:cubicBezTo>
                  <a:pt x="6937840" y="4993364"/>
                  <a:pt x="6937840" y="4993364"/>
                  <a:pt x="6551886" y="4788200"/>
                </a:cubicBezTo>
                <a:cubicBezTo>
                  <a:pt x="5512300" y="4539516"/>
                  <a:pt x="6635924" y="5571555"/>
                  <a:pt x="6259308" y="5726982"/>
                </a:cubicBezTo>
                <a:cubicBezTo>
                  <a:pt x="5848452" y="5580881"/>
                  <a:pt x="5054756" y="5182986"/>
                  <a:pt x="4917804" y="5195420"/>
                </a:cubicBezTo>
                <a:cubicBezTo>
                  <a:pt x="4917804" y="5195420"/>
                  <a:pt x="4917804" y="5195420"/>
                  <a:pt x="5425148" y="5484515"/>
                </a:cubicBezTo>
                <a:cubicBezTo>
                  <a:pt x="5546536" y="5615075"/>
                  <a:pt x="4995618" y="5254483"/>
                  <a:pt x="4790192" y="5204746"/>
                </a:cubicBezTo>
                <a:cubicBezTo>
                  <a:pt x="4790192" y="5204746"/>
                  <a:pt x="4790192" y="5204746"/>
                  <a:pt x="5412698" y="5534252"/>
                </a:cubicBezTo>
                <a:cubicBezTo>
                  <a:pt x="5412698" y="5534252"/>
                  <a:pt x="5412698" y="5534252"/>
                  <a:pt x="5471836" y="5689680"/>
                </a:cubicBezTo>
                <a:cubicBezTo>
                  <a:pt x="5471836" y="5689680"/>
                  <a:pt x="5471836" y="5689680"/>
                  <a:pt x="5353560" y="5602640"/>
                </a:cubicBezTo>
                <a:cubicBezTo>
                  <a:pt x="5356672" y="5649269"/>
                  <a:pt x="5468724" y="5761177"/>
                  <a:pt x="5792428" y="5944581"/>
                </a:cubicBezTo>
                <a:cubicBezTo>
                  <a:pt x="5506074" y="5789153"/>
                  <a:pt x="5288196" y="5655486"/>
                  <a:pt x="5253958" y="5689680"/>
                </a:cubicBezTo>
                <a:cubicBezTo>
                  <a:pt x="5994742" y="6112443"/>
                  <a:pt x="6013416" y="6205699"/>
                  <a:pt x="6088118" y="6323824"/>
                </a:cubicBezTo>
                <a:cubicBezTo>
                  <a:pt x="5997854" y="6270979"/>
                  <a:pt x="5910704" y="6249219"/>
                  <a:pt x="5801764" y="6168397"/>
                </a:cubicBezTo>
                <a:cubicBezTo>
                  <a:pt x="6673274" y="6830518"/>
                  <a:pt x="4961380" y="5950798"/>
                  <a:pt x="5885804" y="6637788"/>
                </a:cubicBezTo>
                <a:cubicBezTo>
                  <a:pt x="5885804" y="6637788"/>
                  <a:pt x="5885804" y="6637788"/>
                  <a:pt x="5795540" y="6581834"/>
                </a:cubicBezTo>
                <a:cubicBezTo>
                  <a:pt x="5241508" y="6395320"/>
                  <a:pt x="6000968" y="6877146"/>
                  <a:pt x="5518524" y="6743478"/>
                </a:cubicBezTo>
                <a:cubicBezTo>
                  <a:pt x="5518524" y="6743478"/>
                  <a:pt x="5518524" y="6743478"/>
                  <a:pt x="5898252" y="6954860"/>
                </a:cubicBezTo>
                <a:cubicBezTo>
                  <a:pt x="5755076" y="6939317"/>
                  <a:pt x="5739514" y="7004597"/>
                  <a:pt x="5957392" y="7203544"/>
                </a:cubicBezTo>
                <a:cubicBezTo>
                  <a:pt x="5957392" y="7203544"/>
                  <a:pt x="5957392" y="7203544"/>
                  <a:pt x="5832890" y="7122722"/>
                </a:cubicBezTo>
                <a:cubicBezTo>
                  <a:pt x="5832890" y="7122722"/>
                  <a:pt x="5832890" y="7122722"/>
                  <a:pt x="5851564" y="7184893"/>
                </a:cubicBezTo>
                <a:cubicBezTo>
                  <a:pt x="5851564" y="7184893"/>
                  <a:pt x="5851564" y="7184893"/>
                  <a:pt x="5761302" y="7128939"/>
                </a:cubicBezTo>
                <a:cubicBezTo>
                  <a:pt x="5870240" y="7212870"/>
                  <a:pt x="5708388" y="7169350"/>
                  <a:pt x="5926266" y="7334103"/>
                </a:cubicBezTo>
                <a:cubicBezTo>
                  <a:pt x="5926266" y="7334103"/>
                  <a:pt x="5926266" y="7334103"/>
                  <a:pt x="5836002" y="7281258"/>
                </a:cubicBezTo>
                <a:cubicBezTo>
                  <a:pt x="5655476" y="7206652"/>
                  <a:pt x="5748852" y="7290584"/>
                  <a:pt x="5895140" y="7402492"/>
                </a:cubicBezTo>
                <a:cubicBezTo>
                  <a:pt x="5895140" y="7402492"/>
                  <a:pt x="5895140" y="7402492"/>
                  <a:pt x="5571436" y="7250172"/>
                </a:cubicBezTo>
                <a:cubicBezTo>
                  <a:pt x="5994742" y="7573462"/>
                  <a:pt x="5403360" y="7355863"/>
                  <a:pt x="5923154" y="7719564"/>
                </a:cubicBezTo>
                <a:cubicBezTo>
                  <a:pt x="5944940" y="7874991"/>
                  <a:pt x="6038316" y="8086372"/>
                  <a:pt x="5920040" y="8167195"/>
                </a:cubicBezTo>
                <a:cubicBezTo>
                  <a:pt x="6072556" y="8561981"/>
                  <a:pt x="5334884" y="8220040"/>
                  <a:pt x="5023632" y="8341274"/>
                </a:cubicBezTo>
                <a:cubicBezTo>
                  <a:pt x="5117786" y="8627649"/>
                  <a:pt x="5616508" y="9053606"/>
                  <a:pt x="5618622" y="9214083"/>
                </a:cubicBezTo>
                <a:lnTo>
                  <a:pt x="5615948" y="9222028"/>
                </a:lnTo>
                <a:lnTo>
                  <a:pt x="5186348" y="9222028"/>
                </a:lnTo>
                <a:lnTo>
                  <a:pt x="5166784" y="9217953"/>
                </a:lnTo>
                <a:cubicBezTo>
                  <a:pt x="4876224" y="9151780"/>
                  <a:pt x="3569299" y="8765202"/>
                  <a:pt x="1254351" y="6814975"/>
                </a:cubicBezTo>
                <a:cubicBezTo>
                  <a:pt x="1649643" y="6976620"/>
                  <a:pt x="1718119" y="6954860"/>
                  <a:pt x="1478454" y="6721718"/>
                </a:cubicBezTo>
                <a:cubicBezTo>
                  <a:pt x="1478454" y="6721718"/>
                  <a:pt x="1478454" y="6721718"/>
                  <a:pt x="1104950" y="6528988"/>
                </a:cubicBezTo>
                <a:cubicBezTo>
                  <a:pt x="1378853" y="6625354"/>
                  <a:pt x="1114287" y="6423298"/>
                  <a:pt x="1058262" y="6339367"/>
                </a:cubicBezTo>
                <a:cubicBezTo>
                  <a:pt x="709658" y="6115551"/>
                  <a:pt x="600719" y="6121768"/>
                  <a:pt x="317478" y="5904170"/>
                </a:cubicBezTo>
                <a:cubicBezTo>
                  <a:pt x="326816" y="5798479"/>
                  <a:pt x="323703" y="5851324"/>
                  <a:pt x="333041" y="5745634"/>
                </a:cubicBezTo>
                <a:cubicBezTo>
                  <a:pt x="557144" y="5882410"/>
                  <a:pt x="491780" y="5901061"/>
                  <a:pt x="799921" y="6062706"/>
                </a:cubicBezTo>
                <a:cubicBezTo>
                  <a:pt x="658301" y="5972947"/>
                  <a:pt x="645365" y="5899847"/>
                  <a:pt x="381614" y="5741365"/>
                </a:cubicBezTo>
                <a:lnTo>
                  <a:pt x="341919" y="5718200"/>
                </a:lnTo>
                <a:lnTo>
                  <a:pt x="352422" y="5724080"/>
                </a:lnTo>
                <a:cubicBezTo>
                  <a:pt x="412605" y="5757776"/>
                  <a:pt x="508900" y="5811690"/>
                  <a:pt x="662970" y="5897953"/>
                </a:cubicBezTo>
                <a:cubicBezTo>
                  <a:pt x="541581" y="5807805"/>
                  <a:pt x="852834" y="5969449"/>
                  <a:pt x="852834" y="5944581"/>
                </a:cubicBezTo>
                <a:cubicBezTo>
                  <a:pt x="753233" y="5873084"/>
                  <a:pt x="588269" y="5770502"/>
                  <a:pt x="522906" y="5764285"/>
                </a:cubicBezTo>
                <a:cubicBezTo>
                  <a:pt x="385954" y="5627509"/>
                  <a:pt x="-18675" y="5316654"/>
                  <a:pt x="292578" y="5450321"/>
                </a:cubicBezTo>
                <a:cubicBezTo>
                  <a:pt x="295691" y="5400585"/>
                  <a:pt x="684758" y="5636834"/>
                  <a:pt x="996011" y="5798479"/>
                </a:cubicBezTo>
                <a:cubicBezTo>
                  <a:pt x="955548" y="5758068"/>
                  <a:pt x="768796" y="5627509"/>
                  <a:pt x="622507" y="5546686"/>
                </a:cubicBezTo>
                <a:cubicBezTo>
                  <a:pt x="622507" y="5546686"/>
                  <a:pt x="622507" y="5546686"/>
                  <a:pt x="669195" y="5565338"/>
                </a:cubicBezTo>
                <a:cubicBezTo>
                  <a:pt x="669195" y="5565338"/>
                  <a:pt x="669195" y="5565338"/>
                  <a:pt x="404629" y="5391259"/>
                </a:cubicBezTo>
                <a:cubicBezTo>
                  <a:pt x="967998" y="5602640"/>
                  <a:pt x="-112051" y="4887674"/>
                  <a:pt x="491780" y="5136358"/>
                </a:cubicBezTo>
                <a:cubicBezTo>
                  <a:pt x="550918" y="5195420"/>
                  <a:pt x="382842" y="5142575"/>
                  <a:pt x="731446" y="5341522"/>
                </a:cubicBezTo>
                <a:cubicBezTo>
                  <a:pt x="731446" y="5341522"/>
                  <a:pt x="731446" y="5341522"/>
                  <a:pt x="675420" y="5232723"/>
                </a:cubicBezTo>
                <a:cubicBezTo>
                  <a:pt x="756346" y="5310437"/>
                  <a:pt x="958660" y="5453430"/>
                  <a:pt x="1207663" y="5580881"/>
                </a:cubicBezTo>
                <a:cubicBezTo>
                  <a:pt x="1070712" y="5391259"/>
                  <a:pt x="628732" y="5043101"/>
                  <a:pt x="575819" y="4881456"/>
                </a:cubicBezTo>
                <a:cubicBezTo>
                  <a:pt x="1048924" y="5142575"/>
                  <a:pt x="706545" y="4865914"/>
                  <a:pt x="1080049" y="5033775"/>
                </a:cubicBezTo>
                <a:cubicBezTo>
                  <a:pt x="1002236" y="4993364"/>
                  <a:pt x="946210" y="4965387"/>
                  <a:pt x="905748" y="4940519"/>
                </a:cubicBezTo>
                <a:cubicBezTo>
                  <a:pt x="859059" y="4934302"/>
                  <a:pt x="771908" y="4890782"/>
                  <a:pt x="694095" y="4803743"/>
                </a:cubicBezTo>
                <a:cubicBezTo>
                  <a:pt x="722108" y="4819285"/>
                  <a:pt x="740783" y="4828611"/>
                  <a:pt x="762571" y="4841045"/>
                </a:cubicBezTo>
                <a:cubicBezTo>
                  <a:pt x="722108" y="4809960"/>
                  <a:pt x="672307" y="4775766"/>
                  <a:pt x="591381" y="4722920"/>
                </a:cubicBezTo>
                <a:cubicBezTo>
                  <a:pt x="787471" y="4800634"/>
                  <a:pt x="887072" y="4862805"/>
                  <a:pt x="921310" y="4900108"/>
                </a:cubicBezTo>
                <a:cubicBezTo>
                  <a:pt x="933760" y="4881456"/>
                  <a:pt x="896410" y="4828611"/>
                  <a:pt x="1160975" y="5002690"/>
                </a:cubicBezTo>
                <a:cubicBezTo>
                  <a:pt x="1357065" y="5043101"/>
                  <a:pt x="672307" y="4648315"/>
                  <a:pt x="544693" y="4533299"/>
                </a:cubicBezTo>
                <a:cubicBezTo>
                  <a:pt x="613169" y="4492888"/>
                  <a:pt x="610057" y="4461802"/>
                  <a:pt x="535356" y="4312592"/>
                </a:cubicBezTo>
                <a:cubicBezTo>
                  <a:pt x="535356" y="4312592"/>
                  <a:pt x="535356" y="4312592"/>
                  <a:pt x="610057" y="4365437"/>
                </a:cubicBezTo>
                <a:cubicBezTo>
                  <a:pt x="697208" y="4387197"/>
                  <a:pt x="1129850" y="4623447"/>
                  <a:pt x="1073824" y="4533299"/>
                </a:cubicBezTo>
                <a:cubicBezTo>
                  <a:pt x="-389067" y="3656687"/>
                  <a:pt x="1104950" y="4402740"/>
                  <a:pt x="684758" y="4039039"/>
                </a:cubicBezTo>
                <a:cubicBezTo>
                  <a:pt x="199202" y="3777921"/>
                  <a:pt x="432642" y="3843200"/>
                  <a:pt x="52913" y="3634927"/>
                </a:cubicBezTo>
                <a:cubicBezTo>
                  <a:pt x="554031" y="3796572"/>
                  <a:pt x="-277016" y="3227707"/>
                  <a:pt x="149402" y="3336506"/>
                </a:cubicBezTo>
                <a:cubicBezTo>
                  <a:pt x="149402" y="3336506"/>
                  <a:pt x="149402" y="3336506"/>
                  <a:pt x="186752" y="3364483"/>
                </a:cubicBezTo>
                <a:cubicBezTo>
                  <a:pt x="563369" y="3541671"/>
                  <a:pt x="326816" y="3314746"/>
                  <a:pt x="0" y="3097148"/>
                </a:cubicBezTo>
                <a:cubicBezTo>
                  <a:pt x="345491" y="3311638"/>
                  <a:pt x="485555" y="3327181"/>
                  <a:pt x="775021" y="3516802"/>
                </a:cubicBezTo>
                <a:cubicBezTo>
                  <a:pt x="305028" y="3221490"/>
                  <a:pt x="572706" y="3252575"/>
                  <a:pt x="572706" y="3252575"/>
                </a:cubicBezTo>
                <a:cubicBezTo>
                  <a:pt x="1020911" y="3485717"/>
                  <a:pt x="641182" y="3181079"/>
                  <a:pt x="999124" y="3330289"/>
                </a:cubicBezTo>
                <a:cubicBezTo>
                  <a:pt x="999124" y="3330289"/>
                  <a:pt x="999124" y="3330289"/>
                  <a:pt x="457542" y="2947937"/>
                </a:cubicBezTo>
                <a:cubicBezTo>
                  <a:pt x="457542" y="2947937"/>
                  <a:pt x="457542" y="2947937"/>
                  <a:pt x="834159" y="3190404"/>
                </a:cubicBezTo>
                <a:cubicBezTo>
                  <a:pt x="799921" y="3131342"/>
                  <a:pt x="1086274" y="3286770"/>
                  <a:pt x="1248126" y="3395569"/>
                </a:cubicBezTo>
                <a:cubicBezTo>
                  <a:pt x="1319715" y="3417329"/>
                  <a:pt x="1195213" y="3336506"/>
                  <a:pt x="1139188" y="3280552"/>
                </a:cubicBezTo>
                <a:cubicBezTo>
                  <a:pt x="1139188" y="3280552"/>
                  <a:pt x="1139188" y="3280552"/>
                  <a:pt x="1447328" y="3467065"/>
                </a:cubicBezTo>
                <a:cubicBezTo>
                  <a:pt x="1606068" y="3510585"/>
                  <a:pt x="849722" y="3059845"/>
                  <a:pt x="887072" y="3118908"/>
                </a:cubicBezTo>
                <a:cubicBezTo>
                  <a:pt x="52913" y="2550043"/>
                  <a:pt x="1347727" y="3324072"/>
                  <a:pt x="743896" y="2895092"/>
                </a:cubicBezTo>
                <a:cubicBezTo>
                  <a:pt x="743896" y="2895092"/>
                  <a:pt x="743896" y="2895092"/>
                  <a:pt x="299758" y="2624369"/>
                </a:cubicBezTo>
                <a:lnTo>
                  <a:pt x="295741" y="2621920"/>
                </a:lnTo>
                <a:lnTo>
                  <a:pt x="258691" y="2586902"/>
                </a:lnTo>
                <a:cubicBezTo>
                  <a:pt x="120416" y="2435257"/>
                  <a:pt x="1095028" y="3036143"/>
                  <a:pt x="712770" y="2727230"/>
                </a:cubicBezTo>
                <a:cubicBezTo>
                  <a:pt x="712770" y="2727230"/>
                  <a:pt x="712770" y="2727230"/>
                  <a:pt x="1036474" y="2910635"/>
                </a:cubicBezTo>
                <a:cubicBezTo>
                  <a:pt x="971111" y="2848464"/>
                  <a:pt x="996011" y="2836030"/>
                  <a:pt x="619394" y="2630865"/>
                </a:cubicBezTo>
                <a:cubicBezTo>
                  <a:pt x="756346" y="2618431"/>
                  <a:pt x="1145413" y="2730339"/>
                  <a:pt x="1400640" y="2804944"/>
                </a:cubicBezTo>
                <a:cubicBezTo>
                  <a:pt x="1319715" y="2702362"/>
                  <a:pt x="1101837" y="2658842"/>
                  <a:pt x="852834" y="2487872"/>
                </a:cubicBezTo>
                <a:cubicBezTo>
                  <a:pt x="410854" y="2177017"/>
                  <a:pt x="980448" y="2481655"/>
                  <a:pt x="1173426" y="2537609"/>
                </a:cubicBezTo>
                <a:cubicBezTo>
                  <a:pt x="1173426" y="2537609"/>
                  <a:pt x="1173426" y="2537609"/>
                  <a:pt x="837272" y="2360421"/>
                </a:cubicBezTo>
                <a:cubicBezTo>
                  <a:pt x="837272" y="2360421"/>
                  <a:pt x="837272" y="2360421"/>
                  <a:pt x="1039586" y="2366638"/>
                </a:cubicBezTo>
                <a:cubicBezTo>
                  <a:pt x="1039586" y="2366638"/>
                  <a:pt x="1039586" y="2366638"/>
                  <a:pt x="1301039" y="2531392"/>
                </a:cubicBezTo>
                <a:cubicBezTo>
                  <a:pt x="1301039" y="2531392"/>
                  <a:pt x="1301039" y="2531392"/>
                  <a:pt x="1375740" y="2500306"/>
                </a:cubicBezTo>
                <a:cubicBezTo>
                  <a:pt x="1164088" y="2360421"/>
                  <a:pt x="1179650" y="2400832"/>
                  <a:pt x="1064487" y="2357313"/>
                </a:cubicBezTo>
                <a:cubicBezTo>
                  <a:pt x="1192101" y="2351096"/>
                  <a:pt x="289466" y="1772905"/>
                  <a:pt x="924423" y="2052675"/>
                </a:cubicBezTo>
                <a:cubicBezTo>
                  <a:pt x="924423" y="2052675"/>
                  <a:pt x="924423" y="2052675"/>
                  <a:pt x="1235676" y="2242296"/>
                </a:cubicBezTo>
                <a:cubicBezTo>
                  <a:pt x="1145413" y="2189451"/>
                  <a:pt x="1132962" y="2192560"/>
                  <a:pt x="1173426" y="2223645"/>
                </a:cubicBezTo>
                <a:cubicBezTo>
                  <a:pt x="1643418" y="2568694"/>
                  <a:pt x="1509579" y="2354204"/>
                  <a:pt x="1743019" y="2484763"/>
                </a:cubicBezTo>
                <a:cubicBezTo>
                  <a:pt x="1350840" y="2239188"/>
                  <a:pt x="1699444" y="2366638"/>
                  <a:pt x="1176538" y="2040241"/>
                </a:cubicBezTo>
                <a:cubicBezTo>
                  <a:pt x="1964009" y="2347987"/>
                  <a:pt x="971111" y="1673431"/>
                  <a:pt x="1447328" y="1838185"/>
                </a:cubicBezTo>
                <a:cubicBezTo>
                  <a:pt x="1696331" y="2006047"/>
                  <a:pt x="1668318" y="1928333"/>
                  <a:pt x="1942222" y="2086869"/>
                </a:cubicBezTo>
                <a:cubicBezTo>
                  <a:pt x="2172549" y="2170800"/>
                  <a:pt x="1562492" y="1835076"/>
                  <a:pt x="1649643" y="1844402"/>
                </a:cubicBezTo>
                <a:cubicBezTo>
                  <a:pt x="1649643" y="1844402"/>
                  <a:pt x="1649643" y="1844402"/>
                  <a:pt x="2104073" y="2062001"/>
                </a:cubicBezTo>
                <a:cubicBezTo>
                  <a:pt x="1515804" y="1629912"/>
                  <a:pt x="2726580" y="2351096"/>
                  <a:pt x="2502478" y="2127280"/>
                </a:cubicBezTo>
                <a:cubicBezTo>
                  <a:pt x="1964009" y="1760471"/>
                  <a:pt x="3016046" y="2276490"/>
                  <a:pt x="2465127" y="1869270"/>
                </a:cubicBezTo>
                <a:cubicBezTo>
                  <a:pt x="2465127" y="1869270"/>
                  <a:pt x="2465127" y="1869270"/>
                  <a:pt x="2788831" y="2052675"/>
                </a:cubicBezTo>
                <a:cubicBezTo>
                  <a:pt x="2539828" y="1838185"/>
                  <a:pt x="3174785" y="2164583"/>
                  <a:pt x="3003596" y="2009155"/>
                </a:cubicBezTo>
                <a:cubicBezTo>
                  <a:pt x="3339750" y="2186342"/>
                  <a:pt x="3174785" y="2121063"/>
                  <a:pt x="3588752" y="2354204"/>
                </a:cubicBezTo>
                <a:cubicBezTo>
                  <a:pt x="3327300" y="2149040"/>
                  <a:pt x="4273510" y="2758316"/>
                  <a:pt x="3918681" y="2518957"/>
                </a:cubicBezTo>
                <a:cubicBezTo>
                  <a:pt x="4341986" y="2677493"/>
                  <a:pt x="2623867" y="1620586"/>
                  <a:pt x="2757706" y="1617478"/>
                </a:cubicBezTo>
                <a:cubicBezTo>
                  <a:pt x="2278375" y="1259994"/>
                  <a:pt x="3604315" y="1940767"/>
                  <a:pt x="2816844" y="1477593"/>
                </a:cubicBezTo>
                <a:cubicBezTo>
                  <a:pt x="2816844" y="1477593"/>
                  <a:pt x="2816844" y="1477593"/>
                  <a:pt x="2735918" y="1474484"/>
                </a:cubicBezTo>
                <a:cubicBezTo>
                  <a:pt x="2735918" y="1474484"/>
                  <a:pt x="2735918" y="1474484"/>
                  <a:pt x="2717243" y="1350142"/>
                </a:cubicBezTo>
                <a:cubicBezTo>
                  <a:pt x="2717243" y="1350142"/>
                  <a:pt x="2717243" y="1350142"/>
                  <a:pt x="3009821" y="1511787"/>
                </a:cubicBezTo>
                <a:cubicBezTo>
                  <a:pt x="2832406" y="1362576"/>
                  <a:pt x="3271274" y="1502461"/>
                  <a:pt x="2832406" y="1194715"/>
                </a:cubicBezTo>
                <a:cubicBezTo>
                  <a:pt x="2854194" y="1207149"/>
                  <a:pt x="2885320" y="1219583"/>
                  <a:pt x="2944458" y="1250668"/>
                </a:cubicBezTo>
                <a:cubicBezTo>
                  <a:pt x="2732805" y="1070373"/>
                  <a:pt x="3137435" y="1284863"/>
                  <a:pt x="2692342" y="977116"/>
                </a:cubicBezTo>
                <a:cubicBezTo>
                  <a:pt x="2692342" y="977116"/>
                  <a:pt x="2692342" y="977116"/>
                  <a:pt x="2810619" y="1051721"/>
                </a:cubicBezTo>
                <a:cubicBezTo>
                  <a:pt x="2156986" y="585438"/>
                  <a:pt x="2446452" y="545027"/>
                  <a:pt x="2393539" y="370949"/>
                </a:cubicBezTo>
                <a:cubicBezTo>
                  <a:pt x="2832406" y="613416"/>
                  <a:pt x="2701680" y="457988"/>
                  <a:pt x="2633204" y="355406"/>
                </a:cubicBezTo>
                <a:cubicBezTo>
                  <a:pt x="2636317" y="377165"/>
                  <a:pt x="2841744" y="495290"/>
                  <a:pt x="2900882" y="532593"/>
                </a:cubicBezTo>
                <a:cubicBezTo>
                  <a:pt x="2421552" y="175110"/>
                  <a:pt x="3514052" y="706672"/>
                  <a:pt x="2975583" y="311886"/>
                </a:cubicBezTo>
                <a:cubicBezTo>
                  <a:pt x="2975583" y="311886"/>
                  <a:pt x="2975583" y="311886"/>
                  <a:pt x="3037834" y="349189"/>
                </a:cubicBezTo>
                <a:cubicBezTo>
                  <a:pt x="3293062" y="461096"/>
                  <a:pt x="2667442" y="4139"/>
                  <a:pt x="3420676" y="417577"/>
                </a:cubicBezTo>
                <a:cubicBezTo>
                  <a:pt x="2995815" y="100505"/>
                  <a:pt x="2947376" y="3751"/>
                  <a:pt x="3099404" y="108"/>
                </a:cubicBezTo>
                <a:close/>
              </a:path>
            </a:pathLst>
          </a:custGeom>
          <a:solidFill>
            <a:schemeClr val="bg1">
              <a:lumMod val="90000"/>
            </a:schemeClr>
          </a:solidFill>
        </p:spPr>
        <p:txBody>
          <a:bodyPr wrap="square">
            <a:noAutofit/>
          </a:bodyPr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4" name="Picture Placeholder 25"/>
          <p:cNvSpPr>
            <a:spLocks noGrp="1"/>
          </p:cNvSpPr>
          <p:nvPr>
            <p:ph type="pic" sz="quarter" idx="30"/>
          </p:nvPr>
        </p:nvSpPr>
        <p:spPr>
          <a:xfrm>
            <a:off x="24571103" y="9608618"/>
            <a:ext cx="1043470" cy="1042423"/>
          </a:xfrm>
          <a:custGeom>
            <a:avLst/>
            <a:gdLst>
              <a:gd name="connsiteX0" fmla="*/ 3043136 w 6086272"/>
              <a:gd name="connsiteY0" fmla="*/ 0 h 6080164"/>
              <a:gd name="connsiteX1" fmla="*/ 3919290 w 6086272"/>
              <a:gd name="connsiteY1" fmla="*/ 361892 h 6080164"/>
              <a:gd name="connsiteX2" fmla="*/ 5724016 w 6086272"/>
              <a:gd name="connsiteY2" fmla="*/ 2164808 h 6080164"/>
              <a:gd name="connsiteX3" fmla="*/ 5724016 w 6086272"/>
              <a:gd name="connsiteY3" fmla="*/ 3915356 h 6080164"/>
              <a:gd name="connsiteX4" fmla="*/ 3919290 w 6086272"/>
              <a:gd name="connsiteY4" fmla="*/ 5718272 h 6080164"/>
              <a:gd name="connsiteX5" fmla="*/ 2166982 w 6086272"/>
              <a:gd name="connsiteY5" fmla="*/ 5718272 h 6080164"/>
              <a:gd name="connsiteX6" fmla="*/ 362256 w 6086272"/>
              <a:gd name="connsiteY6" fmla="*/ 3915356 h 6080164"/>
              <a:gd name="connsiteX7" fmla="*/ 362256 w 6086272"/>
              <a:gd name="connsiteY7" fmla="*/ 2164808 h 6080164"/>
              <a:gd name="connsiteX8" fmla="*/ 2166982 w 6086272"/>
              <a:gd name="connsiteY8" fmla="*/ 361892 h 6080164"/>
              <a:gd name="connsiteX9" fmla="*/ 3043136 w 6086272"/>
              <a:gd name="connsiteY9" fmla="*/ 0 h 6080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086272" h="6080164">
                <a:moveTo>
                  <a:pt x="3043136" y="0"/>
                </a:moveTo>
                <a:cubicBezTo>
                  <a:pt x="3360461" y="0"/>
                  <a:pt x="3677786" y="120631"/>
                  <a:pt x="3919290" y="361892"/>
                </a:cubicBezTo>
                <a:cubicBezTo>
                  <a:pt x="5724016" y="2164808"/>
                  <a:pt x="5724016" y="2164808"/>
                  <a:pt x="5724016" y="2164808"/>
                </a:cubicBezTo>
                <a:cubicBezTo>
                  <a:pt x="6207024" y="2647331"/>
                  <a:pt x="6207024" y="3432833"/>
                  <a:pt x="5724016" y="3915356"/>
                </a:cubicBezTo>
                <a:cubicBezTo>
                  <a:pt x="3919290" y="5718272"/>
                  <a:pt x="3919290" y="5718272"/>
                  <a:pt x="3919290" y="5718272"/>
                </a:cubicBezTo>
                <a:cubicBezTo>
                  <a:pt x="3436282" y="6200795"/>
                  <a:pt x="2649990" y="6200795"/>
                  <a:pt x="2166982" y="5718272"/>
                </a:cubicBezTo>
                <a:cubicBezTo>
                  <a:pt x="362256" y="3915356"/>
                  <a:pt x="362256" y="3915356"/>
                  <a:pt x="362256" y="3915356"/>
                </a:cubicBezTo>
                <a:cubicBezTo>
                  <a:pt x="-120752" y="3432833"/>
                  <a:pt x="-120752" y="2647331"/>
                  <a:pt x="362256" y="2164808"/>
                </a:cubicBezTo>
                <a:cubicBezTo>
                  <a:pt x="2166982" y="361892"/>
                  <a:pt x="2166982" y="361892"/>
                  <a:pt x="2166982" y="361892"/>
                </a:cubicBezTo>
                <a:cubicBezTo>
                  <a:pt x="2408486" y="120631"/>
                  <a:pt x="2725811" y="0"/>
                  <a:pt x="3043136" y="0"/>
                </a:cubicBezTo>
                <a:close/>
              </a:path>
            </a:pathLst>
          </a:custGeom>
          <a:solidFill>
            <a:schemeClr val="bg1">
              <a:lumMod val="90000"/>
            </a:schemeClr>
          </a:solidFill>
        </p:spPr>
        <p:txBody>
          <a:bodyPr wrap="square">
            <a:noAutofit/>
          </a:bodyPr>
          <a:lstStyle>
            <a:lvl1pPr>
              <a:defRPr sz="2000"/>
            </a:lvl1pPr>
          </a:lstStyle>
          <a:p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E19412E-F250-4F5F-B86B-39C1EC6C6E96}"/>
              </a:ext>
            </a:extLst>
          </p:cNvPr>
          <p:cNvSpPr/>
          <p:nvPr userDrawn="1"/>
        </p:nvSpPr>
        <p:spPr>
          <a:xfrm>
            <a:off x="0" y="-1"/>
            <a:ext cx="24377650" cy="116379"/>
          </a:xfrm>
          <a:prstGeom prst="rect">
            <a:avLst/>
          </a:prstGeom>
          <a:gradFill flip="none" rotWithShape="1">
            <a:gsLst>
              <a:gs pos="23000">
                <a:schemeClr val="accent2"/>
              </a:gs>
              <a:gs pos="0">
                <a:schemeClr val="accent1"/>
              </a:gs>
              <a:gs pos="69000">
                <a:schemeClr val="accent4"/>
              </a:gs>
              <a:gs pos="47000">
                <a:schemeClr val="accent3"/>
              </a:gs>
              <a:gs pos="86000">
                <a:schemeClr val="accent6"/>
              </a:gs>
            </a:gsLst>
            <a:lin ang="18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BAB8C0F-EBF2-464B-B409-A62F8480E419}"/>
              </a:ext>
            </a:extLst>
          </p:cNvPr>
          <p:cNvSpPr/>
          <p:nvPr userDrawn="1"/>
        </p:nvSpPr>
        <p:spPr>
          <a:xfrm>
            <a:off x="0" y="13599621"/>
            <a:ext cx="24377650" cy="1163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3D0C1C7-0B6C-4B52-AB04-F29B405CC4D4}"/>
              </a:ext>
            </a:extLst>
          </p:cNvPr>
          <p:cNvCxnSpPr>
            <a:cxnSpLocks/>
          </p:cNvCxnSpPr>
          <p:nvPr userDrawn="1"/>
        </p:nvCxnSpPr>
        <p:spPr>
          <a:xfrm>
            <a:off x="11695826" y="1432572"/>
            <a:ext cx="985999" cy="0"/>
          </a:xfrm>
          <a:prstGeom prst="line">
            <a:avLst/>
          </a:prstGeom>
          <a:ln w="88900" cap="rnd">
            <a:solidFill>
              <a:schemeClr val="bg1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5318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7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t 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B35E-2B5E-42B5-984D-1F2CE1EDDE43}" type="datetime1">
              <a:rPr lang="en-US" smtClean="0"/>
              <a:t>10/14/2018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3424-D1F0-4C59-ACFB-E47533F4CD2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034B060-7225-4F96-82B2-F56F6507D0F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73521" y="114300"/>
            <a:ext cx="22266370" cy="1353568"/>
          </a:xfrm>
        </p:spPr>
        <p:txBody>
          <a:bodyPr anchor="b">
            <a:noAutofit/>
          </a:bodyPr>
          <a:lstStyle>
            <a:lvl1pPr marL="0" indent="0" algn="ctr">
              <a:buNone/>
              <a:defRPr sz="7200" spc="-300">
                <a:solidFill>
                  <a:schemeClr val="tx1"/>
                </a:solidFill>
                <a:latin typeface="+mj-lt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Slide title or leave blank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6F9B7D2C-E8A4-4AAE-875C-CBDDCE47F8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73520" y="-830770"/>
            <a:ext cx="22266368" cy="553846"/>
          </a:xfrm>
        </p:spPr>
        <p:txBody>
          <a:bodyPr>
            <a:noAutofit/>
          </a:bodyPr>
          <a:lstStyle>
            <a:lvl1pPr marL="0" indent="0" algn="ctr">
              <a:buNone/>
              <a:defRPr sz="2799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Put your subtitle here or leave blank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11F1B-66CA-4EA2-94B6-09EB433D2AAB}"/>
              </a:ext>
            </a:extLst>
          </p:cNvPr>
          <p:cNvSpPr/>
          <p:nvPr userDrawn="1"/>
        </p:nvSpPr>
        <p:spPr>
          <a:xfrm>
            <a:off x="0" y="-1"/>
            <a:ext cx="24377650" cy="116379"/>
          </a:xfrm>
          <a:prstGeom prst="rect">
            <a:avLst/>
          </a:prstGeom>
          <a:gradFill flip="none" rotWithShape="1">
            <a:gsLst>
              <a:gs pos="23000">
                <a:schemeClr val="accent2"/>
              </a:gs>
              <a:gs pos="0">
                <a:schemeClr val="accent1"/>
              </a:gs>
              <a:gs pos="69000">
                <a:schemeClr val="accent4"/>
              </a:gs>
              <a:gs pos="47000">
                <a:schemeClr val="accent3"/>
              </a:gs>
              <a:gs pos="86000">
                <a:schemeClr val="accent6"/>
              </a:gs>
            </a:gsLst>
            <a:lin ang="18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CD83855-B1EA-4B8C-BB24-B204ADF31974}"/>
              </a:ext>
            </a:extLst>
          </p:cNvPr>
          <p:cNvSpPr/>
          <p:nvPr userDrawn="1"/>
        </p:nvSpPr>
        <p:spPr>
          <a:xfrm>
            <a:off x="0" y="13599621"/>
            <a:ext cx="24377650" cy="1163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AE5AA72-89F1-4708-822C-315375FBE382}"/>
              </a:ext>
            </a:extLst>
          </p:cNvPr>
          <p:cNvCxnSpPr>
            <a:cxnSpLocks/>
          </p:cNvCxnSpPr>
          <p:nvPr userDrawn="1"/>
        </p:nvCxnSpPr>
        <p:spPr>
          <a:xfrm>
            <a:off x="11695826" y="1432572"/>
            <a:ext cx="985999" cy="0"/>
          </a:xfrm>
          <a:prstGeom prst="line">
            <a:avLst/>
          </a:prstGeom>
          <a:ln w="88900" cap="rnd">
            <a:solidFill>
              <a:schemeClr val="bg1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735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7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t Tw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B5344-A3FF-483D-88E7-F34557B40586}" type="datetime1">
              <a:rPr lang="en-US" smtClean="0"/>
              <a:t>10/14/2018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3424-D1F0-4C59-ACFB-E47533F4CD2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D01018F0-6F15-44B1-9FFF-9C932E733CF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73521" y="114300"/>
            <a:ext cx="22266370" cy="1353568"/>
          </a:xfrm>
        </p:spPr>
        <p:txBody>
          <a:bodyPr anchor="b">
            <a:noAutofit/>
          </a:bodyPr>
          <a:lstStyle>
            <a:lvl1pPr marL="0" indent="0" algn="ctr">
              <a:buNone/>
              <a:defRPr sz="7200" spc="-300">
                <a:solidFill>
                  <a:schemeClr val="tx1"/>
                </a:solidFill>
                <a:latin typeface="+mj-lt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Slide title or leave blank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E5FA49DD-ADF9-4DCB-B2A0-71275C20CDA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73520" y="-830770"/>
            <a:ext cx="22266368" cy="553846"/>
          </a:xfrm>
        </p:spPr>
        <p:txBody>
          <a:bodyPr>
            <a:noAutofit/>
          </a:bodyPr>
          <a:lstStyle>
            <a:lvl1pPr marL="0" indent="0" algn="ctr">
              <a:buNone/>
              <a:defRPr sz="2799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Put your subtitle here or leave blank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2FE776E-F2ED-4CC1-BE16-623E8E98B190}"/>
              </a:ext>
            </a:extLst>
          </p:cNvPr>
          <p:cNvSpPr/>
          <p:nvPr userDrawn="1"/>
        </p:nvSpPr>
        <p:spPr>
          <a:xfrm>
            <a:off x="0" y="-1"/>
            <a:ext cx="24377650" cy="116379"/>
          </a:xfrm>
          <a:prstGeom prst="rect">
            <a:avLst/>
          </a:prstGeom>
          <a:gradFill flip="none" rotWithShape="1">
            <a:gsLst>
              <a:gs pos="23000">
                <a:schemeClr val="accent2"/>
              </a:gs>
              <a:gs pos="0">
                <a:schemeClr val="accent1"/>
              </a:gs>
              <a:gs pos="69000">
                <a:schemeClr val="accent4"/>
              </a:gs>
              <a:gs pos="47000">
                <a:schemeClr val="accent3"/>
              </a:gs>
              <a:gs pos="86000">
                <a:schemeClr val="accent6"/>
              </a:gs>
            </a:gsLst>
            <a:lin ang="18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34D938E-BF27-4A73-9453-7DDCAFBB7DE4}"/>
              </a:ext>
            </a:extLst>
          </p:cNvPr>
          <p:cNvSpPr/>
          <p:nvPr userDrawn="1"/>
        </p:nvSpPr>
        <p:spPr>
          <a:xfrm>
            <a:off x="0" y="13599621"/>
            <a:ext cx="24377650" cy="116379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BB6C641-2453-4D87-B615-C10A3D38798B}"/>
              </a:ext>
            </a:extLst>
          </p:cNvPr>
          <p:cNvCxnSpPr>
            <a:cxnSpLocks/>
          </p:cNvCxnSpPr>
          <p:nvPr userDrawn="1"/>
        </p:nvCxnSpPr>
        <p:spPr>
          <a:xfrm>
            <a:off x="11695826" y="1432572"/>
            <a:ext cx="985999" cy="0"/>
          </a:xfrm>
          <a:prstGeom prst="line">
            <a:avLst/>
          </a:prstGeom>
          <a:ln w="88900" cap="rnd">
            <a:solidFill>
              <a:schemeClr val="bg1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87962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183BC-C21E-4C1B-9666-7BD3DD529B4E}" type="datetime1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1"/>
            <a:ext cx="822745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665602" y="13716000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82E53424-D1F0-4C59-ACFB-E47533F4CD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98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2" r:id="rId2"/>
    <p:sldLayoutId id="2147483679" r:id="rId3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086" indent="-457086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599" kern="1200">
          <a:solidFill>
            <a:schemeClr val="tx1"/>
          </a:solidFill>
          <a:latin typeface="+mn-lt"/>
          <a:ea typeface="+mn-ea"/>
          <a:cs typeface="+mn-cs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999" kern="1200">
          <a:solidFill>
            <a:schemeClr val="tx1"/>
          </a:solidFill>
          <a:latin typeface="+mn-lt"/>
          <a:ea typeface="+mn-ea"/>
          <a:cs typeface="+mn-cs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4113771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16E662-8C73-4C48-925F-BAA63BEBD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3424-D1F0-4C59-ACFB-E47533F4CD2B}" type="slidenum">
              <a:rPr lang="en-US" smtClean="0"/>
              <a:t>1</a:t>
            </a:fld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5A37DDE-B8B6-4C0C-B637-33377E7F4CDD}"/>
              </a:ext>
            </a:extLst>
          </p:cNvPr>
          <p:cNvSpPr/>
          <p:nvPr/>
        </p:nvSpPr>
        <p:spPr>
          <a:xfrm>
            <a:off x="0" y="-1"/>
            <a:ext cx="24377650" cy="13716001"/>
          </a:xfrm>
          <a:prstGeom prst="rect">
            <a:avLst/>
          </a:prstGeom>
          <a:gradFill flip="none" rotWithShape="1">
            <a:gsLst>
              <a:gs pos="3000">
                <a:schemeClr val="accent1">
                  <a:alpha val="80000"/>
                </a:schemeClr>
              </a:gs>
              <a:gs pos="50000">
                <a:schemeClr val="accent3">
                  <a:alpha val="80000"/>
                </a:schemeClr>
              </a:gs>
              <a:gs pos="100000">
                <a:schemeClr val="accent6">
                  <a:alpha val="80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702E768-785A-471D-B5B4-B7F6E9DB1A05}"/>
              </a:ext>
            </a:extLst>
          </p:cNvPr>
          <p:cNvSpPr/>
          <p:nvPr/>
        </p:nvSpPr>
        <p:spPr>
          <a:xfrm>
            <a:off x="2999105" y="6742856"/>
            <a:ext cx="1837944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dirty="0"/>
              <a:t>How to communicate between forms and SQL Mapping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B8D5E00-DBF5-4CD8-8C6B-3579E8CBCD1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76A5C65-3964-42AA-B0C7-6FBB0487D1A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394"/>
          <a:stretch/>
        </p:blipFill>
        <p:spPr>
          <a:xfrm>
            <a:off x="2928311" y="2663614"/>
            <a:ext cx="4974336" cy="3032331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9646D3A8-D55B-484C-8B76-02F232ABB5B6}"/>
              </a:ext>
            </a:extLst>
          </p:cNvPr>
          <p:cNvSpPr/>
          <p:nvPr/>
        </p:nvSpPr>
        <p:spPr>
          <a:xfrm>
            <a:off x="4080591" y="2786799"/>
            <a:ext cx="16216468" cy="2785962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/>
          <a:p>
            <a:pPr algn="ctr"/>
            <a:r>
              <a:rPr lang="en-US" sz="14000" spc="-300" dirty="0" err="1">
                <a:solidFill>
                  <a:schemeClr val="bg1">
                    <a:lumMod val="10000"/>
                    <a:lumOff val="90000"/>
                  </a:schemeClr>
                </a:solidFill>
                <a:latin typeface="+mj-lt"/>
              </a:rPr>
              <a:t>RSForm!Pro</a:t>
            </a:r>
            <a:endParaRPr lang="en-US" sz="14000" spc="-300" dirty="0">
              <a:solidFill>
                <a:schemeClr val="bg1">
                  <a:lumMod val="10000"/>
                  <a:lumOff val="9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20573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Mappings Tool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Warna - Multipurpose PowerPoint Template</a:t>
            </a: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1813456" y="2252066"/>
            <a:ext cx="1659437" cy="1659437"/>
          </a:xfrm>
          <a:prstGeom prst="ellipse">
            <a:avLst/>
          </a:prstGeom>
          <a:solidFill>
            <a:schemeClr val="accent3"/>
          </a:solidFill>
          <a:ln w="9525">
            <a:noFill/>
            <a:prstDash val="dash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6000" spc="-300" dirty="0" smtClean="0">
                <a:latin typeface="+mj-lt"/>
              </a:rPr>
              <a:t>3</a:t>
            </a:r>
            <a:endParaRPr lang="ru-RU" sz="6000" spc="-300" dirty="0"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36924" y="2560049"/>
            <a:ext cx="52341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5400" dirty="0" smtClean="0">
                <a:solidFill>
                  <a:schemeClr val="accent3"/>
                </a:solidFill>
                <a:latin typeface="+mj-lt"/>
              </a:rPr>
              <a:t>Table Selection</a:t>
            </a:r>
            <a:endParaRPr lang="en-MY" sz="54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F114A0-95E6-4844-AC30-6D9EC0DFC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3424-D1F0-4C59-ACFB-E47533F4CD2B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456" y="4184071"/>
            <a:ext cx="7676204" cy="9041255"/>
          </a:xfrm>
          <a:prstGeom prst="rect">
            <a:avLst/>
          </a:prstGeom>
        </p:spPr>
      </p:pic>
      <p:sp>
        <p:nvSpPr>
          <p:cNvPr id="15" name="TextBox 14"/>
          <p:cNvSpPr txBox="1">
            <a:spLocks noChangeAspect="1"/>
          </p:cNvSpPr>
          <p:nvPr/>
        </p:nvSpPr>
        <p:spPr>
          <a:xfrm>
            <a:off x="12846033" y="2252066"/>
            <a:ext cx="1659437" cy="1659437"/>
          </a:xfrm>
          <a:prstGeom prst="ellipse">
            <a:avLst/>
          </a:prstGeom>
          <a:solidFill>
            <a:schemeClr val="accent4"/>
          </a:solidFill>
          <a:ln w="9525">
            <a:noFill/>
            <a:prstDash val="dash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6000" spc="-300" dirty="0" smtClean="0">
                <a:latin typeface="+mj-lt"/>
              </a:rPr>
              <a:t>4</a:t>
            </a:r>
            <a:endParaRPr lang="ru-RU" sz="5599" spc="-3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747060" y="2560049"/>
            <a:ext cx="4950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5400" dirty="0" smtClean="0">
                <a:solidFill>
                  <a:schemeClr val="accent4"/>
                </a:solidFill>
                <a:latin typeface="+mj-lt"/>
              </a:rPr>
              <a:t>Field Mapping</a:t>
            </a:r>
            <a:endParaRPr lang="en-MY" sz="5400" dirty="0">
              <a:solidFill>
                <a:schemeClr val="accent4"/>
              </a:solidFill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9939" y="4211225"/>
            <a:ext cx="11536097" cy="9014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809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Joomla! User Profile Database Structure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Warna - Multipurpose PowerPoint Template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280789" y="2404606"/>
            <a:ext cx="78518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5400" dirty="0" smtClean="0">
                <a:solidFill>
                  <a:schemeClr val="accent3"/>
                </a:solidFill>
                <a:latin typeface="+mj-lt"/>
              </a:rPr>
              <a:t>Tabl</a:t>
            </a:r>
            <a:r>
              <a:rPr lang="en-MY" sz="5400" dirty="0" smtClean="0">
                <a:solidFill>
                  <a:schemeClr val="accent3"/>
                </a:solidFill>
                <a:latin typeface="+mj-lt"/>
              </a:rPr>
              <a:t>e: #__</a:t>
            </a:r>
            <a:r>
              <a:rPr lang="en-MY" sz="5400" dirty="0" err="1" smtClean="0">
                <a:solidFill>
                  <a:schemeClr val="accent3"/>
                </a:solidFill>
                <a:latin typeface="+mj-lt"/>
              </a:rPr>
              <a:t>user_profiles</a:t>
            </a:r>
            <a:endParaRPr lang="en-MY" sz="54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F114A0-95E6-4844-AC30-6D9EC0DFC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3424-D1F0-4C59-ACFB-E47533F4CD2B}" type="slidenum">
              <a:rPr lang="en-US" smtClean="0"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200" y="3632736"/>
            <a:ext cx="16625887" cy="924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717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Insert Mapping for User Profile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Warna - Multipurpose PowerPoint Template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F114A0-95E6-4844-AC30-6D9EC0DFC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3424-D1F0-4C59-ACFB-E47533F4CD2B}" type="slidenum">
              <a:rPr lang="en-US" smtClean="0"/>
              <a:t>12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731507" y="2107315"/>
            <a:ext cx="4950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5400" dirty="0" smtClean="0">
                <a:solidFill>
                  <a:schemeClr val="accent4"/>
                </a:solidFill>
                <a:latin typeface="+mj-lt"/>
              </a:rPr>
              <a:t>Field Mapping</a:t>
            </a:r>
            <a:endParaRPr lang="en-MY" sz="5400" dirty="0">
              <a:solidFill>
                <a:schemeClr val="accent4"/>
              </a:solidFill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613" y="3317125"/>
            <a:ext cx="13972836" cy="9650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664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F640CAD-883D-4FAE-B1CE-C3C853F345CE}"/>
              </a:ext>
            </a:extLst>
          </p:cNvPr>
          <p:cNvSpPr/>
          <p:nvPr/>
        </p:nvSpPr>
        <p:spPr>
          <a:xfrm>
            <a:off x="1073520" y="7199817"/>
            <a:ext cx="2929728" cy="56691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pc="-3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+mj-lt"/>
              </a:rPr>
              <a:t>User</a:t>
            </a:r>
          </a:p>
          <a:p>
            <a:pPr algn="ctr"/>
            <a:r>
              <a:rPr lang="en-US" sz="4000" spc="-3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+mj-lt"/>
              </a:rPr>
              <a:t>Data</a:t>
            </a:r>
            <a:endParaRPr lang="en-US" sz="4000" spc="-300" dirty="0">
              <a:solidFill>
                <a:schemeClr val="tx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D508EEE-2972-410A-A5E3-4B08D778DF5E}"/>
              </a:ext>
            </a:extLst>
          </p:cNvPr>
          <p:cNvSpPr/>
          <p:nvPr/>
        </p:nvSpPr>
        <p:spPr>
          <a:xfrm>
            <a:off x="14353310" y="7199817"/>
            <a:ext cx="8986578" cy="10611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pc="-3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+mj-lt"/>
              </a:rPr>
              <a:t>Table: #__</a:t>
            </a:r>
            <a:r>
              <a:rPr lang="en-US" sz="4000" spc="-300" dirty="0" err="1" smtClean="0">
                <a:solidFill>
                  <a:schemeClr val="tx1">
                    <a:lumMod val="10000"/>
                    <a:lumOff val="90000"/>
                  </a:schemeClr>
                </a:solidFill>
                <a:latin typeface="+mj-lt"/>
              </a:rPr>
              <a:t>fields_values</a:t>
            </a:r>
            <a:endParaRPr lang="en-US" sz="4000" spc="-300" dirty="0">
              <a:solidFill>
                <a:schemeClr val="tx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699DB27-7F8C-4B80-BFC9-BE7937F71885}"/>
              </a:ext>
            </a:extLst>
          </p:cNvPr>
          <p:cNvSpPr/>
          <p:nvPr/>
        </p:nvSpPr>
        <p:spPr>
          <a:xfrm>
            <a:off x="1073520" y="1672210"/>
            <a:ext cx="22266368" cy="9626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spc="-300" dirty="0" smtClean="0">
                <a:solidFill>
                  <a:schemeClr val="tx1">
                    <a:lumMod val="10000"/>
                    <a:lumOff val="90000"/>
                  </a:schemeClr>
                </a:solidFill>
                <a:latin typeface="+mj-lt"/>
              </a:rPr>
              <a:t>User Custom Fields (backend &gt; Users &gt; Fields)</a:t>
            </a:r>
            <a:endParaRPr lang="en-US" sz="4000" spc="-300" dirty="0">
              <a:solidFill>
                <a:schemeClr val="tx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Joomla! User Custom Fields Structure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6ABBD8-39F5-4897-B5F7-7073E1DBF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3424-D1F0-4C59-ACFB-E47533F4CD2B}" type="slidenum">
              <a:rPr lang="en-US" smtClean="0"/>
              <a:t>13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Warna - Multipurpose PowerPoint Template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20" y="2603589"/>
            <a:ext cx="22266368" cy="39607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248" y="7199817"/>
            <a:ext cx="9539062" cy="56596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3309" y="8260956"/>
            <a:ext cx="8986579" cy="459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898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Insert Mapping for User Custom Fields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Warna - Multipurpose PowerPoint Template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F114A0-95E6-4844-AC30-6D9EC0DFC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3424-D1F0-4C59-ACFB-E47533F4CD2B}" type="slidenum">
              <a:rPr lang="en-US" smtClean="0"/>
              <a:t>14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731507" y="2107315"/>
            <a:ext cx="4950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5400" dirty="0" smtClean="0">
                <a:solidFill>
                  <a:schemeClr val="accent4"/>
                </a:solidFill>
                <a:latin typeface="+mj-lt"/>
              </a:rPr>
              <a:t>Field Mapping</a:t>
            </a:r>
            <a:endParaRPr lang="en-MY" sz="5400" dirty="0">
              <a:solidFill>
                <a:schemeClr val="accent4"/>
              </a:solidFill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8254" y="3404739"/>
            <a:ext cx="14840496" cy="9424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875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SQL Example – inserting User Custom Fields data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Warna - Multipurpose PowerPoint Template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F114A0-95E6-4844-AC30-6D9EC0DFC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3424-D1F0-4C59-ACFB-E47533F4CD2B}" type="slidenum">
              <a:rPr lang="en-US" smtClean="0"/>
              <a:t>15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048670" y="1964319"/>
            <a:ext cx="151503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5400" dirty="0" smtClean="0">
                <a:solidFill>
                  <a:schemeClr val="accent4"/>
                </a:solidFill>
                <a:latin typeface="+mj-lt"/>
              </a:rPr>
              <a:t>Scripts Called After Form Has Been Processed</a:t>
            </a:r>
            <a:endParaRPr lang="en-MY" sz="5400" dirty="0">
              <a:solidFill>
                <a:schemeClr val="accent4"/>
              </a:solidFill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781" y="3030645"/>
            <a:ext cx="19114049" cy="9942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453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Warna - Multipurpose PowerPoint Template</a:t>
            </a:r>
          </a:p>
        </p:txBody>
      </p:sp>
      <p:sp>
        <p:nvSpPr>
          <p:cNvPr id="28" name="TextBox 27"/>
          <p:cNvSpPr txBox="1">
            <a:spLocks noChangeAspect="1"/>
          </p:cNvSpPr>
          <p:nvPr/>
        </p:nvSpPr>
        <p:spPr>
          <a:xfrm>
            <a:off x="1060515" y="2876520"/>
            <a:ext cx="1199837" cy="1199837"/>
          </a:xfrm>
          <a:prstGeom prst="ellipse">
            <a:avLst/>
          </a:prstGeom>
          <a:solidFill>
            <a:schemeClr val="accent1"/>
          </a:solidFill>
          <a:ln w="9525">
            <a:noFill/>
            <a:prstDash val="dash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5599" spc="-300" dirty="0">
                <a:latin typeface="+mj-lt"/>
              </a:rPr>
              <a:t>01</a:t>
            </a:r>
            <a:endParaRPr lang="ru-RU" sz="5599" spc="-300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50801" y="2503893"/>
            <a:ext cx="60603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4400" dirty="0">
                <a:solidFill>
                  <a:schemeClr val="accent1"/>
                </a:solidFill>
                <a:latin typeface="+mj-lt"/>
              </a:rPr>
              <a:t>Pre-filling Form Data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50800" y="3135532"/>
            <a:ext cx="115697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RSForm!Pro</a:t>
            </a:r>
            <a:r>
              <a:rPr lang="en-US" sz="3600" dirty="0"/>
              <a:t> provides a specialized URL syntax that you can use when accessing a form to pre-fill field information.</a:t>
            </a:r>
            <a:endParaRPr lang="en-GB" sz="3600" dirty="0"/>
          </a:p>
        </p:txBody>
      </p:sp>
      <p:sp>
        <p:nvSpPr>
          <p:cNvPr id="31" name="TextBox 30"/>
          <p:cNvSpPr txBox="1">
            <a:spLocks noChangeAspect="1"/>
          </p:cNvSpPr>
          <p:nvPr/>
        </p:nvSpPr>
        <p:spPr>
          <a:xfrm>
            <a:off x="10842495" y="5332926"/>
            <a:ext cx="1199837" cy="1199837"/>
          </a:xfrm>
          <a:prstGeom prst="ellipse">
            <a:avLst/>
          </a:prstGeom>
          <a:solidFill>
            <a:schemeClr val="accent2"/>
          </a:solidFill>
          <a:ln w="9525">
            <a:noFill/>
            <a:prstDash val="dash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5599" spc="-300" dirty="0">
                <a:latin typeface="+mj-lt"/>
              </a:rPr>
              <a:t>02</a:t>
            </a:r>
            <a:endParaRPr lang="ru-RU" sz="5599" spc="-300" dirty="0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165571" y="4948206"/>
            <a:ext cx="689804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4400" dirty="0">
                <a:solidFill>
                  <a:schemeClr val="accent2"/>
                </a:solidFill>
                <a:latin typeface="+mj-lt"/>
              </a:rPr>
              <a:t>User Registration Example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165571" y="5643959"/>
            <a:ext cx="107919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Practical approach using the </a:t>
            </a:r>
            <a:r>
              <a:rPr lang="en-US" sz="3600" dirty="0" err="1"/>
              <a:t>RSForm!Pro</a:t>
            </a:r>
            <a:r>
              <a:rPr lang="en-US" sz="3600" dirty="0"/>
              <a:t> Joomla! User Registration plugin.</a:t>
            </a:r>
            <a:endParaRPr lang="en-GB" sz="3600" dirty="0"/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1119164" y="7282361"/>
            <a:ext cx="1199837" cy="1199837"/>
          </a:xfrm>
          <a:prstGeom prst="ellipse">
            <a:avLst/>
          </a:prstGeom>
          <a:solidFill>
            <a:schemeClr val="accent3"/>
          </a:solidFill>
          <a:ln w="9525">
            <a:noFill/>
            <a:prstDash val="dash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5599" spc="-300" dirty="0">
                <a:latin typeface="+mj-lt"/>
              </a:rPr>
              <a:t>03</a:t>
            </a:r>
            <a:endParaRPr lang="ru-RU" sz="5599" spc="-300" dirty="0"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450800" y="6900271"/>
            <a:ext cx="26324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4400" dirty="0">
                <a:solidFill>
                  <a:schemeClr val="accent3"/>
                </a:solidFill>
                <a:latin typeface="+mj-lt"/>
              </a:rPr>
              <a:t>Mappings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50800" y="7564344"/>
            <a:ext cx="110061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 powerful feature to expand various functionalities by adjusting database information without writing code.</a:t>
            </a:r>
            <a:endParaRPr lang="en-GB" sz="3600" dirty="0"/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10842495" y="9577141"/>
            <a:ext cx="1199837" cy="1199837"/>
          </a:xfrm>
          <a:prstGeom prst="ellipse">
            <a:avLst/>
          </a:prstGeom>
          <a:solidFill>
            <a:schemeClr val="accent4"/>
          </a:solidFill>
          <a:ln w="9525">
            <a:noFill/>
            <a:prstDash val="dash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5599" spc="-300" dirty="0">
                <a:latin typeface="+mj-lt"/>
              </a:rPr>
              <a:t>04</a:t>
            </a:r>
            <a:endParaRPr lang="ru-RU" sz="5599" spc="-300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2356026" y="9243051"/>
            <a:ext cx="36470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4400" dirty="0">
                <a:solidFill>
                  <a:schemeClr val="accent4"/>
                </a:solidFill>
                <a:latin typeface="+mj-lt"/>
              </a:rPr>
              <a:t>SQL Example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2356026" y="9853895"/>
            <a:ext cx="9019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Handling table insertion for special cases.</a:t>
            </a:r>
            <a:endParaRPr lang="en-GB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F114A0-95E6-4844-AC30-6D9EC0DFC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3424-D1F0-4C59-ACFB-E47533F4CD2B}" type="slidenum">
              <a:rPr lang="en-US" smtClean="0"/>
              <a:t>16</a:t>
            </a:fld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96133" y="11552864"/>
            <a:ext cx="1650026" cy="165002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1">
            <a:noAutofit/>
          </a:bodyPr>
          <a:lstStyle/>
          <a:p>
            <a:pPr algn="ctr"/>
            <a:endParaRPr lang="en-US" sz="5599" spc="-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Shape 2944"/>
          <p:cNvSpPr/>
          <p:nvPr/>
        </p:nvSpPr>
        <p:spPr>
          <a:xfrm>
            <a:off x="668975" y="11835339"/>
            <a:ext cx="1104341" cy="11043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400">
              <a:solidFill>
                <a:schemeClr val="tx2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19001" y="11993156"/>
            <a:ext cx="509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www.rsjoomla.com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074533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Warna - Multipurpose PowerPoint Template</a:t>
            </a:r>
          </a:p>
        </p:txBody>
      </p:sp>
      <p:sp>
        <p:nvSpPr>
          <p:cNvPr id="28" name="TextBox 27"/>
          <p:cNvSpPr txBox="1">
            <a:spLocks noChangeAspect="1"/>
          </p:cNvSpPr>
          <p:nvPr/>
        </p:nvSpPr>
        <p:spPr>
          <a:xfrm>
            <a:off x="1083763" y="3617451"/>
            <a:ext cx="1199837" cy="1199837"/>
          </a:xfrm>
          <a:prstGeom prst="ellipse">
            <a:avLst/>
          </a:prstGeom>
          <a:solidFill>
            <a:schemeClr val="accent1"/>
          </a:solidFill>
          <a:ln w="9525">
            <a:noFill/>
            <a:prstDash val="dash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5599" spc="-300" dirty="0">
                <a:latin typeface="+mj-lt"/>
              </a:rPr>
              <a:t>01</a:t>
            </a:r>
            <a:endParaRPr lang="ru-RU" sz="5599" spc="-300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74049" y="3244824"/>
            <a:ext cx="60603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4400" dirty="0">
                <a:solidFill>
                  <a:schemeClr val="accent1"/>
                </a:solidFill>
                <a:latin typeface="+mj-lt"/>
              </a:rPr>
              <a:t>Pre-filling Form Data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74048" y="3876463"/>
            <a:ext cx="115697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RSForm!Pro</a:t>
            </a:r>
            <a:r>
              <a:rPr lang="en-US" sz="3600" dirty="0"/>
              <a:t> provides a specialized URL syntax that you can use when accessing a form to pre-fill field information.</a:t>
            </a:r>
            <a:endParaRPr lang="en-GB" sz="3600" dirty="0"/>
          </a:p>
        </p:txBody>
      </p:sp>
      <p:sp>
        <p:nvSpPr>
          <p:cNvPr id="31" name="TextBox 30"/>
          <p:cNvSpPr txBox="1">
            <a:spLocks noChangeAspect="1"/>
          </p:cNvSpPr>
          <p:nvPr/>
        </p:nvSpPr>
        <p:spPr>
          <a:xfrm>
            <a:off x="10865743" y="6073857"/>
            <a:ext cx="1199837" cy="1199837"/>
          </a:xfrm>
          <a:prstGeom prst="ellipse">
            <a:avLst/>
          </a:prstGeom>
          <a:solidFill>
            <a:schemeClr val="accent2"/>
          </a:solidFill>
          <a:ln w="9525">
            <a:noFill/>
            <a:prstDash val="dash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5599" spc="-300" dirty="0">
                <a:latin typeface="+mj-lt"/>
              </a:rPr>
              <a:t>02</a:t>
            </a:r>
            <a:endParaRPr lang="ru-RU" sz="5599" spc="-300" dirty="0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188819" y="5689137"/>
            <a:ext cx="689804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4400" dirty="0">
                <a:solidFill>
                  <a:schemeClr val="accent2"/>
                </a:solidFill>
                <a:latin typeface="+mj-lt"/>
              </a:rPr>
              <a:t>User Registration Example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188819" y="6359043"/>
            <a:ext cx="107919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Practical approach using the </a:t>
            </a:r>
            <a:r>
              <a:rPr lang="en-US" sz="3600" dirty="0" err="1"/>
              <a:t>RSForm!Pro</a:t>
            </a:r>
            <a:r>
              <a:rPr lang="en-US" sz="3600" dirty="0"/>
              <a:t> Joomla! User Registration plugin.</a:t>
            </a:r>
            <a:endParaRPr lang="en-GB" sz="3600" dirty="0"/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1142412" y="8023292"/>
            <a:ext cx="1199837" cy="1199837"/>
          </a:xfrm>
          <a:prstGeom prst="ellipse">
            <a:avLst/>
          </a:prstGeom>
          <a:solidFill>
            <a:schemeClr val="accent3"/>
          </a:solidFill>
          <a:ln w="9525">
            <a:noFill/>
            <a:prstDash val="dash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5599" spc="-300" dirty="0">
                <a:latin typeface="+mj-lt"/>
              </a:rPr>
              <a:t>03</a:t>
            </a:r>
            <a:endParaRPr lang="ru-RU" sz="5599" spc="-300" dirty="0"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474048" y="7641202"/>
            <a:ext cx="26324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4400" dirty="0">
                <a:solidFill>
                  <a:schemeClr val="accent3"/>
                </a:solidFill>
                <a:latin typeface="+mj-lt"/>
              </a:rPr>
              <a:t>Mappings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74048" y="8305275"/>
            <a:ext cx="110061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 powerful feature to expand various functionalities by adjusting database information without writing code.</a:t>
            </a:r>
            <a:endParaRPr lang="en-GB" sz="3600" dirty="0"/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10865743" y="10318072"/>
            <a:ext cx="1199837" cy="1199837"/>
          </a:xfrm>
          <a:prstGeom prst="ellipse">
            <a:avLst/>
          </a:prstGeom>
          <a:solidFill>
            <a:schemeClr val="accent4"/>
          </a:solidFill>
          <a:ln w="9525">
            <a:noFill/>
            <a:prstDash val="dash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5599" spc="-300" dirty="0">
                <a:latin typeface="+mj-lt"/>
              </a:rPr>
              <a:t>04</a:t>
            </a:r>
            <a:endParaRPr lang="ru-RU" sz="5599" spc="-300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2379274" y="9983982"/>
            <a:ext cx="36470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4400" dirty="0">
                <a:solidFill>
                  <a:schemeClr val="accent4"/>
                </a:solidFill>
                <a:latin typeface="+mj-lt"/>
              </a:rPr>
              <a:t>SQL Example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2379274" y="10594826"/>
            <a:ext cx="9019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Handling table insertion for special cases.</a:t>
            </a:r>
            <a:endParaRPr lang="en-GB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F114A0-95E6-4844-AC30-6D9EC0DFC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3424-D1F0-4C59-ACFB-E47533F4CD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55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Pre-filling Form Data via URL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Warna - Multipurpose PowerPoint Template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37758" y="1299710"/>
            <a:ext cx="6391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dirty="0">
                <a:solidFill>
                  <a:schemeClr val="accent1"/>
                </a:solidFill>
                <a:latin typeface="+mj-lt"/>
              </a:rPr>
              <a:t>Single values</a:t>
            </a:r>
          </a:p>
        </p:txBody>
      </p:sp>
      <p:sp>
        <p:nvSpPr>
          <p:cNvPr id="7" name="Rectangle 6"/>
          <p:cNvSpPr/>
          <p:nvPr/>
        </p:nvSpPr>
        <p:spPr>
          <a:xfrm>
            <a:off x="8652180" y="3687149"/>
            <a:ext cx="67579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 ?form[</a:t>
            </a:r>
            <a:r>
              <a:rPr lang="en-GB" sz="3200" i="1" dirty="0" err="1"/>
              <a:t>field_name</a:t>
            </a:r>
            <a:r>
              <a:rPr lang="en-GB" sz="3200" dirty="0"/>
              <a:t>]=</a:t>
            </a:r>
            <a:r>
              <a:rPr lang="en-GB" sz="3200" b="1" dirty="0"/>
              <a:t>value</a:t>
            </a:r>
          </a:p>
        </p:txBody>
      </p:sp>
      <p:sp>
        <p:nvSpPr>
          <p:cNvPr id="8" name="Rectangle 7"/>
          <p:cNvSpPr/>
          <p:nvPr/>
        </p:nvSpPr>
        <p:spPr>
          <a:xfrm>
            <a:off x="8652180" y="3138260"/>
            <a:ext cx="6391090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>
                <a:latin typeface="+mj-lt"/>
              </a:rPr>
              <a:t>Textbox, Dropdown, Radio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37757" y="5881528"/>
            <a:ext cx="6391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dirty="0">
                <a:solidFill>
                  <a:schemeClr val="accent2"/>
                </a:solidFill>
                <a:latin typeface="+mj-lt"/>
              </a:rPr>
              <a:t>Multiple values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273882" y="8202048"/>
            <a:ext cx="148455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 ?form[</a:t>
            </a:r>
            <a:r>
              <a:rPr lang="en-GB" sz="3200" i="1" dirty="0" err="1"/>
              <a:t>field_name</a:t>
            </a:r>
            <a:r>
              <a:rPr lang="en-GB" sz="3200" dirty="0"/>
              <a:t>][]=</a:t>
            </a:r>
            <a:r>
              <a:rPr lang="en-GB" sz="3200" b="1" dirty="0"/>
              <a:t>value1</a:t>
            </a:r>
            <a:r>
              <a:rPr lang="en-GB" sz="3200" dirty="0"/>
              <a:t>&amp;form[</a:t>
            </a:r>
            <a:r>
              <a:rPr lang="en-GB" sz="3200" i="1" dirty="0" err="1"/>
              <a:t>field_name</a:t>
            </a:r>
            <a:r>
              <a:rPr lang="en-GB" sz="3200" dirty="0"/>
              <a:t>][]=</a:t>
            </a:r>
            <a:r>
              <a:rPr lang="en-GB" sz="3200" b="1" dirty="0"/>
              <a:t>value2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273881" y="7666541"/>
            <a:ext cx="7019063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>
                <a:latin typeface="+mj-lt"/>
              </a:rPr>
              <a:t>Checkboxes, Multiple Dropdown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37756" y="10347020"/>
            <a:ext cx="6391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dirty="0">
                <a:solidFill>
                  <a:schemeClr val="accent3"/>
                </a:solidFill>
                <a:latin typeface="+mj-lt"/>
              </a:rPr>
              <a:t>Special case (multiple fields)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705203" y="11477369"/>
            <a:ext cx="153491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?form[</a:t>
            </a:r>
            <a:r>
              <a:rPr lang="en-GB" sz="3200" i="1" dirty="0" err="1"/>
              <a:t>field_name</a:t>
            </a:r>
            <a:r>
              <a:rPr lang="en-GB" sz="3200" dirty="0"/>
              <a:t>][d]=</a:t>
            </a:r>
            <a:r>
              <a:rPr lang="en-GB" sz="3200" b="1" dirty="0"/>
              <a:t>10</a:t>
            </a:r>
            <a:r>
              <a:rPr lang="en-GB" sz="3200" dirty="0"/>
              <a:t>&amp;form[</a:t>
            </a:r>
            <a:r>
              <a:rPr lang="en-GB" sz="3200" i="1" dirty="0" err="1"/>
              <a:t>field_name</a:t>
            </a:r>
            <a:r>
              <a:rPr lang="en-GB" sz="3200" dirty="0"/>
              <a:t>][m]=</a:t>
            </a:r>
            <a:r>
              <a:rPr lang="en-GB" sz="3200" b="1" dirty="0"/>
              <a:t>11</a:t>
            </a:r>
            <a:r>
              <a:rPr lang="en-GB" sz="3200" dirty="0"/>
              <a:t>&amp;form[</a:t>
            </a:r>
            <a:r>
              <a:rPr lang="en-GB" sz="3200" i="1" dirty="0" err="1"/>
              <a:t>field_name</a:t>
            </a:r>
            <a:r>
              <a:rPr lang="en-GB" sz="3200" dirty="0"/>
              <a:t>][y]=</a:t>
            </a:r>
            <a:r>
              <a:rPr lang="en-GB" sz="3200" b="1" dirty="0"/>
              <a:t>1985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705203" y="10892594"/>
            <a:ext cx="6391090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>
                <a:latin typeface="+mj-lt"/>
              </a:rPr>
              <a:t>Birthday Field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76F038-F77E-4BF3-9BB6-82DDCC760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3424-D1F0-4C59-ACFB-E47533F4CD2B}" type="slidenum">
              <a:rPr lang="en-US" smtClean="0"/>
              <a:t>3</a:t>
            </a:fld>
            <a:endParaRPr lang="en-US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E013DA71-2B1C-48CC-BBEE-32DC03D46C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21" y="1793290"/>
            <a:ext cx="7156080" cy="3869986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FD04675-437A-42A7-9C9E-28880E913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20" y="6391618"/>
            <a:ext cx="7794435" cy="3719398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7EF86D7E-E2FF-4BF7-B489-F09180CBDC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20" y="10870240"/>
            <a:ext cx="8200362" cy="1253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298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/>
          <p:cNvSpPr/>
          <p:nvPr/>
        </p:nvSpPr>
        <p:spPr>
          <a:xfrm>
            <a:off x="3821891" y="3087880"/>
            <a:ext cx="1650026" cy="165002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1">
            <a:noAutofit/>
          </a:bodyPr>
          <a:lstStyle/>
          <a:p>
            <a:pPr algn="ctr"/>
            <a:r>
              <a:rPr lang="en-US" sz="5599" spc="-300" dirty="0">
                <a:solidFill>
                  <a:schemeClr val="tx1"/>
                </a:solidFill>
                <a:latin typeface="+mj-lt"/>
              </a:rPr>
              <a:t>1</a:t>
            </a:r>
          </a:p>
        </p:txBody>
      </p:sp>
      <p:sp>
        <p:nvSpPr>
          <p:cNvPr id="21" name="Oval 20"/>
          <p:cNvSpPr/>
          <p:nvPr/>
        </p:nvSpPr>
        <p:spPr>
          <a:xfrm>
            <a:off x="11208039" y="3040511"/>
            <a:ext cx="1650028" cy="165002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1">
            <a:noAutofit/>
          </a:bodyPr>
          <a:lstStyle/>
          <a:p>
            <a:pPr algn="ctr"/>
            <a:r>
              <a:rPr lang="en-US" sz="5599" spc="-300" dirty="0">
                <a:solidFill>
                  <a:schemeClr val="tx1"/>
                </a:solidFill>
                <a:latin typeface="+mj-lt"/>
              </a:rPr>
              <a:t>2</a:t>
            </a:r>
          </a:p>
        </p:txBody>
      </p:sp>
      <p:sp>
        <p:nvSpPr>
          <p:cNvPr id="22" name="Oval 21"/>
          <p:cNvSpPr/>
          <p:nvPr/>
        </p:nvSpPr>
        <p:spPr>
          <a:xfrm>
            <a:off x="18405389" y="3040511"/>
            <a:ext cx="1650026" cy="165002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1">
            <a:noAutofit/>
          </a:bodyPr>
          <a:lstStyle/>
          <a:p>
            <a:pPr algn="ctr"/>
            <a:r>
              <a:rPr lang="en-US" sz="5599" spc="-300" dirty="0">
                <a:solidFill>
                  <a:schemeClr val="tx1"/>
                </a:solidFill>
                <a:latin typeface="+mj-lt"/>
              </a:rPr>
              <a:t>3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7437169" y="3865524"/>
            <a:ext cx="1523603" cy="0"/>
          </a:xfrm>
          <a:prstGeom prst="straightConnector1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4977955" y="3865524"/>
            <a:ext cx="1523603" cy="0"/>
          </a:xfrm>
          <a:prstGeom prst="straightConnector1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859166" y="4832671"/>
            <a:ext cx="4400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Module</a:t>
            </a:r>
            <a:endParaRPr lang="en-US" sz="3200" kern="3000" spc="60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903484" y="4832672"/>
            <a:ext cx="5209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kern="3000" spc="60" dirty="0">
                <a:latin typeface="+mj-lt"/>
              </a:rPr>
              <a:t>Redirect + URL syntax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8208008" y="4832672"/>
            <a:ext cx="4400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Main Form</a:t>
            </a:r>
            <a:endParaRPr lang="en-US" sz="3200" kern="3000" spc="60" dirty="0">
              <a:latin typeface="+mj-lt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Passing data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Warna - Multipurpose PowerPoint Template</a:t>
            </a:r>
          </a:p>
        </p:txBody>
      </p:sp>
      <p:sp>
        <p:nvSpPr>
          <p:cNvPr id="35" name="Slide Number Placeholder 34">
            <a:extLst>
              <a:ext uri="{FF2B5EF4-FFF2-40B4-BE49-F238E27FC236}">
                <a16:creationId xmlns:a16="http://schemas.microsoft.com/office/drawing/2014/main" id="{C205FD60-7B87-4D7E-94B5-142B9A7E5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3424-D1F0-4C59-ACFB-E47533F4CD2B}" type="slidenum">
              <a:rPr lang="en-US" smtClean="0"/>
              <a:t>4</a:t>
            </a:fld>
            <a:endParaRPr lang="en-US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844A3056-52BA-4595-9833-819CB5B780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737" y="5808922"/>
            <a:ext cx="4554333" cy="5577946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606080D7-C4B9-478E-B9E7-D827D73AED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9588" y="5808922"/>
            <a:ext cx="5484971" cy="644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813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6297566" y="3037011"/>
            <a:ext cx="44001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Backend</a:t>
            </a:r>
            <a:endParaRPr lang="en-US" sz="4400" kern="3000" spc="60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083711" y="3149419"/>
            <a:ext cx="44001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Frontend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err="1" smtClean="0"/>
              <a:t>RSForm!Pro</a:t>
            </a:r>
            <a:r>
              <a:rPr lang="en-US" dirty="0" smtClean="0"/>
              <a:t> - Joomla! User Registration plugin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Warna - Multipurpose PowerPoint Template</a:t>
            </a:r>
          </a:p>
        </p:txBody>
      </p:sp>
      <p:sp>
        <p:nvSpPr>
          <p:cNvPr id="35" name="Slide Number Placeholder 34">
            <a:extLst>
              <a:ext uri="{FF2B5EF4-FFF2-40B4-BE49-F238E27FC236}">
                <a16:creationId xmlns:a16="http://schemas.microsoft.com/office/drawing/2014/main" id="{C205FD60-7B87-4D7E-94B5-142B9A7E5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3424-D1F0-4C59-ACFB-E47533F4CD2B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866" y="4486856"/>
            <a:ext cx="11515059" cy="73449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4486" y="4486856"/>
            <a:ext cx="6237149" cy="732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269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3166439" y="3149419"/>
            <a:ext cx="6060688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+mj-lt"/>
              </a:rPr>
              <a:t>User Profile (static)</a:t>
            </a:r>
          </a:p>
          <a:p>
            <a:pPr marL="571500" indent="-571500">
              <a:buFontTx/>
              <a:buChar char="-"/>
            </a:pPr>
            <a:r>
              <a:rPr lang="en-US" sz="4400" kern="3000" spc="60" dirty="0" smtClean="0">
                <a:latin typeface="+mj-lt"/>
              </a:rPr>
              <a:t>Address 1</a:t>
            </a:r>
          </a:p>
          <a:p>
            <a:pPr marL="571500" indent="-571500">
              <a:buFontTx/>
              <a:buChar char="-"/>
            </a:pPr>
            <a:r>
              <a:rPr lang="en-US" sz="4400" kern="3000" spc="60" dirty="0" smtClean="0">
                <a:latin typeface="+mj-lt"/>
              </a:rPr>
              <a:t>Address 2</a:t>
            </a:r>
          </a:p>
          <a:p>
            <a:pPr marL="571500" indent="-571500">
              <a:buFontTx/>
              <a:buChar char="-"/>
            </a:pPr>
            <a:r>
              <a:rPr lang="en-US" sz="4400" kern="3000" spc="60" dirty="0" smtClean="0">
                <a:latin typeface="+mj-lt"/>
              </a:rPr>
              <a:t>City</a:t>
            </a:r>
          </a:p>
          <a:p>
            <a:pPr marL="571500" indent="-571500">
              <a:buFontTx/>
              <a:buChar char="-"/>
            </a:pPr>
            <a:r>
              <a:rPr lang="en-US" sz="4400" kern="3000" spc="60" dirty="0" smtClean="0">
                <a:latin typeface="+mj-lt"/>
              </a:rPr>
              <a:t>Region</a:t>
            </a:r>
          </a:p>
          <a:p>
            <a:pPr marL="571500" indent="-571500">
              <a:buFontTx/>
              <a:buChar char="-"/>
            </a:pPr>
            <a:r>
              <a:rPr lang="en-US" sz="4400" kern="3000" spc="60" dirty="0" smtClean="0">
                <a:latin typeface="+mj-lt"/>
              </a:rPr>
              <a:t>Country</a:t>
            </a:r>
          </a:p>
          <a:p>
            <a:pPr marL="571500" indent="-571500">
              <a:buFontTx/>
              <a:buChar char="-"/>
            </a:pPr>
            <a:r>
              <a:rPr lang="en-US" sz="4400" kern="3000" spc="60" dirty="0" smtClean="0">
                <a:latin typeface="+mj-lt"/>
              </a:rPr>
              <a:t>Postal Zip Code</a:t>
            </a:r>
          </a:p>
          <a:p>
            <a:pPr marL="571500" indent="-571500">
              <a:buFontTx/>
              <a:buChar char="-"/>
            </a:pPr>
            <a:r>
              <a:rPr lang="en-US" sz="4400" kern="3000" spc="60" dirty="0" smtClean="0">
                <a:latin typeface="+mj-lt"/>
              </a:rPr>
              <a:t>Phone</a:t>
            </a:r>
          </a:p>
          <a:p>
            <a:pPr marL="571500" indent="-571500">
              <a:buFontTx/>
              <a:buChar char="-"/>
            </a:pPr>
            <a:r>
              <a:rPr lang="en-US" sz="4400" kern="3000" spc="60" dirty="0" smtClean="0">
                <a:latin typeface="+mj-lt"/>
              </a:rPr>
              <a:t>Website</a:t>
            </a:r>
          </a:p>
          <a:p>
            <a:pPr marL="571500" indent="-571500">
              <a:buFontTx/>
              <a:buChar char="-"/>
            </a:pPr>
            <a:r>
              <a:rPr lang="en-US" sz="4400" kern="3000" spc="60" dirty="0" smtClean="0">
                <a:latin typeface="+mj-lt"/>
              </a:rPr>
              <a:t>Favorite Book</a:t>
            </a:r>
          </a:p>
          <a:p>
            <a:pPr marL="571500" indent="-571500">
              <a:buFontTx/>
              <a:buChar char="-"/>
            </a:pPr>
            <a:r>
              <a:rPr lang="en-US" sz="4400" kern="3000" spc="60" dirty="0" smtClean="0">
                <a:latin typeface="+mj-lt"/>
              </a:rPr>
              <a:t>About Me</a:t>
            </a:r>
          </a:p>
          <a:p>
            <a:pPr marL="571500" indent="-571500">
              <a:buFontTx/>
              <a:buChar char="-"/>
            </a:pPr>
            <a:r>
              <a:rPr lang="en-US" sz="4400" kern="3000" spc="60" dirty="0" smtClean="0">
                <a:latin typeface="+mj-lt"/>
              </a:rPr>
              <a:t>Date of Birth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4035982" y="3149419"/>
            <a:ext cx="9303906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+mj-lt"/>
              </a:rPr>
              <a:t>User Custom Fields (dynamic)</a:t>
            </a:r>
          </a:p>
          <a:p>
            <a:pPr marL="571500" indent="-571500">
              <a:buFontTx/>
              <a:buChar char="-"/>
            </a:pPr>
            <a:r>
              <a:rPr lang="en-US" sz="4400" dirty="0" smtClean="0">
                <a:latin typeface="+mj-lt"/>
              </a:rPr>
              <a:t>Text</a:t>
            </a:r>
          </a:p>
          <a:p>
            <a:pPr marL="571500" indent="-571500">
              <a:buFontTx/>
              <a:buChar char="-"/>
            </a:pPr>
            <a:r>
              <a:rPr lang="en-US" sz="4400" dirty="0" err="1" smtClean="0">
                <a:latin typeface="+mj-lt"/>
              </a:rPr>
              <a:t>Textarea</a:t>
            </a:r>
            <a:endParaRPr lang="en-US" sz="4400" dirty="0" smtClean="0">
              <a:latin typeface="+mj-lt"/>
            </a:endParaRPr>
          </a:p>
          <a:p>
            <a:pPr marL="571500" indent="-571500">
              <a:buFontTx/>
              <a:buChar char="-"/>
            </a:pPr>
            <a:r>
              <a:rPr lang="en-US" sz="4400" dirty="0" smtClean="0">
                <a:latin typeface="+mj-lt"/>
              </a:rPr>
              <a:t>Radio</a:t>
            </a:r>
          </a:p>
          <a:p>
            <a:pPr marL="571500" indent="-571500">
              <a:buFontTx/>
              <a:buChar char="-"/>
            </a:pPr>
            <a:r>
              <a:rPr lang="en-US" sz="4400" dirty="0" smtClean="0">
                <a:latin typeface="+mj-lt"/>
              </a:rPr>
              <a:t>Checkbox</a:t>
            </a:r>
          </a:p>
          <a:p>
            <a:pPr marL="571500" indent="-571500">
              <a:buFontTx/>
              <a:buChar char="-"/>
            </a:pPr>
            <a:r>
              <a:rPr lang="en-US" sz="4400" dirty="0" smtClean="0">
                <a:latin typeface="+mj-lt"/>
              </a:rPr>
              <a:t>URL</a:t>
            </a:r>
          </a:p>
          <a:p>
            <a:pPr marL="571500" indent="-571500">
              <a:buFontTx/>
              <a:buChar char="-"/>
            </a:pPr>
            <a:r>
              <a:rPr lang="en-US" sz="4400" dirty="0" smtClean="0">
                <a:latin typeface="+mj-lt"/>
              </a:rPr>
              <a:t>Integer</a:t>
            </a:r>
          </a:p>
          <a:p>
            <a:pPr marL="571500" indent="-571500">
              <a:buFontTx/>
              <a:buChar char="-"/>
            </a:pPr>
            <a:r>
              <a:rPr lang="en-US" sz="4400" dirty="0" smtClean="0">
                <a:latin typeface="+mj-lt"/>
              </a:rPr>
              <a:t>Color</a:t>
            </a:r>
          </a:p>
          <a:p>
            <a:pPr marL="571500" indent="-571500">
              <a:buFontTx/>
              <a:buChar char="-"/>
            </a:pPr>
            <a:r>
              <a:rPr lang="en-US" sz="4400" dirty="0" smtClean="0">
                <a:latin typeface="+mj-lt"/>
              </a:rPr>
              <a:t>Editor</a:t>
            </a:r>
          </a:p>
          <a:p>
            <a:pPr marL="571500" indent="-571500">
              <a:buFontTx/>
              <a:buChar char="-"/>
            </a:pPr>
            <a:r>
              <a:rPr lang="en-US" sz="4400" dirty="0" smtClean="0">
                <a:latin typeface="+mj-lt"/>
              </a:rPr>
              <a:t>List</a:t>
            </a:r>
          </a:p>
          <a:p>
            <a:pPr marL="571500" indent="-571500">
              <a:buFontTx/>
              <a:buChar char="-"/>
            </a:pPr>
            <a:r>
              <a:rPr lang="en-US" sz="4400" dirty="0" smtClean="0">
                <a:latin typeface="+mj-lt"/>
              </a:rPr>
              <a:t>&amp; more…</a:t>
            </a:r>
          </a:p>
          <a:p>
            <a:pPr marL="571500" indent="-571500">
              <a:buFontTx/>
              <a:buChar char="-"/>
            </a:pPr>
            <a:endParaRPr lang="en-US" sz="4400" dirty="0" smtClean="0">
              <a:latin typeface="+mj-lt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Joomla! User Profile &amp; User Custom Fields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Warna - Multipurpose PowerPoint Template</a:t>
            </a:r>
          </a:p>
        </p:txBody>
      </p:sp>
      <p:sp>
        <p:nvSpPr>
          <p:cNvPr id="35" name="Slide Number Placeholder 34">
            <a:extLst>
              <a:ext uri="{FF2B5EF4-FFF2-40B4-BE49-F238E27FC236}">
                <a16:creationId xmlns:a16="http://schemas.microsoft.com/office/drawing/2014/main" id="{C205FD60-7B87-4D7E-94B5-142B9A7E5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3424-D1F0-4C59-ACFB-E47533F4CD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74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Mappings Tool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Warna - Multipurpose PowerPoint Template</a:t>
            </a:r>
          </a:p>
        </p:txBody>
      </p:sp>
      <p:sp>
        <p:nvSpPr>
          <p:cNvPr id="28" name="TextBox 27"/>
          <p:cNvSpPr txBox="1">
            <a:spLocks noChangeAspect="1"/>
          </p:cNvSpPr>
          <p:nvPr/>
        </p:nvSpPr>
        <p:spPr>
          <a:xfrm>
            <a:off x="2118258" y="6049237"/>
            <a:ext cx="1659437" cy="1659437"/>
          </a:xfrm>
          <a:prstGeom prst="ellipse">
            <a:avLst/>
          </a:prstGeom>
          <a:solidFill>
            <a:schemeClr val="accent1"/>
          </a:solidFill>
          <a:ln w="9525">
            <a:noFill/>
            <a:prstDash val="dash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6000" spc="-300" dirty="0" smtClean="0">
                <a:latin typeface="+mj-lt"/>
              </a:rPr>
              <a:t>1</a:t>
            </a:r>
            <a:endParaRPr lang="ru-RU" sz="6000" spc="-300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41726" y="6411776"/>
            <a:ext cx="68964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5400" dirty="0" smtClean="0">
                <a:solidFill>
                  <a:schemeClr val="accent1"/>
                </a:solidFill>
                <a:latin typeface="+mj-lt"/>
              </a:rPr>
              <a:t>Connect to Database</a:t>
            </a:r>
            <a:endParaRPr lang="en-MY" sz="54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31" name="TextBox 30"/>
          <p:cNvSpPr txBox="1">
            <a:spLocks noChangeAspect="1"/>
          </p:cNvSpPr>
          <p:nvPr/>
        </p:nvSpPr>
        <p:spPr>
          <a:xfrm>
            <a:off x="13266937" y="5954474"/>
            <a:ext cx="1659437" cy="1659437"/>
          </a:xfrm>
          <a:prstGeom prst="ellipse">
            <a:avLst/>
          </a:prstGeom>
          <a:solidFill>
            <a:schemeClr val="accent2"/>
          </a:solidFill>
          <a:ln w="9525">
            <a:noFill/>
            <a:prstDash val="dash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6000" spc="-300" dirty="0" smtClean="0">
                <a:latin typeface="+mj-lt"/>
              </a:rPr>
              <a:t>2</a:t>
            </a:r>
            <a:endParaRPr lang="ru-RU" sz="6000" spc="-300" dirty="0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5190405" y="6383910"/>
            <a:ext cx="49055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5400" dirty="0" smtClean="0">
                <a:solidFill>
                  <a:schemeClr val="accent2"/>
                </a:solidFill>
                <a:latin typeface="+mj-lt"/>
              </a:rPr>
              <a:t>Mapping Type</a:t>
            </a:r>
            <a:endParaRPr lang="en-MY" sz="5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2118258" y="9484138"/>
            <a:ext cx="1659437" cy="1659437"/>
          </a:xfrm>
          <a:prstGeom prst="ellipse">
            <a:avLst/>
          </a:prstGeom>
          <a:solidFill>
            <a:schemeClr val="accent3"/>
          </a:solidFill>
          <a:ln w="9525">
            <a:noFill/>
            <a:prstDash val="dash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6000" spc="-300" dirty="0" smtClean="0">
                <a:latin typeface="+mj-lt"/>
              </a:rPr>
              <a:t>3</a:t>
            </a:r>
            <a:endParaRPr lang="ru-RU" sz="6000" spc="-300" dirty="0"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41726" y="9792121"/>
            <a:ext cx="52341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5400" dirty="0" smtClean="0">
                <a:solidFill>
                  <a:schemeClr val="accent3"/>
                </a:solidFill>
                <a:latin typeface="+mj-lt"/>
              </a:rPr>
              <a:t>Table Selection</a:t>
            </a:r>
            <a:endParaRPr lang="en-MY" sz="54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13289378" y="9484138"/>
            <a:ext cx="1659437" cy="1659437"/>
          </a:xfrm>
          <a:prstGeom prst="ellipse">
            <a:avLst/>
          </a:prstGeom>
          <a:solidFill>
            <a:schemeClr val="accent4"/>
          </a:solidFill>
          <a:ln w="9525">
            <a:noFill/>
            <a:prstDash val="dash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6000" spc="-300" dirty="0" smtClean="0">
                <a:latin typeface="+mj-lt"/>
              </a:rPr>
              <a:t>4</a:t>
            </a:r>
            <a:endParaRPr lang="ru-RU" sz="5599" spc="-300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190405" y="9792121"/>
            <a:ext cx="4950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5400" dirty="0" smtClean="0">
                <a:solidFill>
                  <a:schemeClr val="accent4"/>
                </a:solidFill>
                <a:latin typeface="+mj-lt"/>
              </a:rPr>
              <a:t>Field Mapping</a:t>
            </a:r>
            <a:endParaRPr lang="en-MY" sz="5400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F114A0-95E6-4844-AC30-6D9EC0DFC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3424-D1F0-4C59-ACFB-E47533F4CD2B}" type="slidenum">
              <a:rPr lang="en-US" smtClean="0"/>
              <a:t>7</a:t>
            </a:fld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55198C-BEC7-42CE-AE71-E13D521581AF}"/>
              </a:ext>
            </a:extLst>
          </p:cNvPr>
          <p:cNvSpPr/>
          <p:nvPr/>
        </p:nvSpPr>
        <p:spPr>
          <a:xfrm>
            <a:off x="1110859" y="3243388"/>
            <a:ext cx="22155932" cy="91044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80000"/>
              </a:lnSpc>
            </a:pPr>
            <a:r>
              <a:rPr lang="en-US" sz="6600" spc="-300" dirty="0" smtClean="0">
                <a:latin typeface="+mj-lt"/>
              </a:rPr>
              <a:t>Mapping submission information to other database tables</a:t>
            </a:r>
            <a:endParaRPr lang="en-US" sz="6600" spc="-3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09022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Mappings Tool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Warna - Multipurpose PowerPoint Template</a:t>
            </a:r>
          </a:p>
        </p:txBody>
      </p:sp>
      <p:sp>
        <p:nvSpPr>
          <p:cNvPr id="28" name="TextBox 27"/>
          <p:cNvSpPr txBox="1">
            <a:spLocks noChangeAspect="1"/>
          </p:cNvSpPr>
          <p:nvPr/>
        </p:nvSpPr>
        <p:spPr>
          <a:xfrm>
            <a:off x="1854227" y="2271966"/>
            <a:ext cx="1659437" cy="1659437"/>
          </a:xfrm>
          <a:prstGeom prst="ellipse">
            <a:avLst/>
          </a:prstGeom>
          <a:solidFill>
            <a:schemeClr val="accent1"/>
          </a:solidFill>
          <a:ln w="9525">
            <a:noFill/>
            <a:prstDash val="dash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6000" spc="-300" dirty="0" smtClean="0">
                <a:latin typeface="+mj-lt"/>
              </a:rPr>
              <a:t>1</a:t>
            </a:r>
            <a:endParaRPr lang="ru-RU" sz="6000" spc="-300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77695" y="2634505"/>
            <a:ext cx="68964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5400" dirty="0" smtClean="0">
                <a:solidFill>
                  <a:schemeClr val="accent1"/>
                </a:solidFill>
                <a:latin typeface="+mj-lt"/>
              </a:rPr>
              <a:t>Connect to Database</a:t>
            </a:r>
            <a:endParaRPr lang="en-MY" sz="54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F114A0-95E6-4844-AC30-6D9EC0DFC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3424-D1F0-4C59-ACFB-E47533F4CD2B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27" y="5981948"/>
            <a:ext cx="9903395" cy="57389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6704" y="4374748"/>
            <a:ext cx="10822130" cy="7346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589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Mappings Tool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Warna - Multipurpose PowerPoint Template</a:t>
            </a:r>
          </a:p>
        </p:txBody>
      </p:sp>
      <p:sp>
        <p:nvSpPr>
          <p:cNvPr id="31" name="TextBox 30"/>
          <p:cNvSpPr txBox="1">
            <a:spLocks noChangeAspect="1"/>
          </p:cNvSpPr>
          <p:nvPr/>
        </p:nvSpPr>
        <p:spPr>
          <a:xfrm>
            <a:off x="1841167" y="2246392"/>
            <a:ext cx="1659437" cy="1659437"/>
          </a:xfrm>
          <a:prstGeom prst="ellipse">
            <a:avLst/>
          </a:prstGeom>
          <a:solidFill>
            <a:schemeClr val="accent2"/>
          </a:solidFill>
          <a:ln w="9525">
            <a:noFill/>
            <a:prstDash val="dash"/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6000" spc="-300" dirty="0" smtClean="0">
                <a:latin typeface="+mj-lt"/>
              </a:rPr>
              <a:t>2</a:t>
            </a:r>
            <a:endParaRPr lang="ru-RU" sz="6000" spc="-300" dirty="0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64635" y="2675828"/>
            <a:ext cx="49055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5400" dirty="0" smtClean="0">
                <a:solidFill>
                  <a:schemeClr val="accent2"/>
                </a:solidFill>
                <a:latin typeface="+mj-lt"/>
              </a:rPr>
              <a:t>Mapping Type</a:t>
            </a:r>
            <a:endParaRPr lang="en-MY" sz="5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F114A0-95E6-4844-AC30-6D9EC0DFC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3424-D1F0-4C59-ACFB-E47533F4CD2B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1382" y="4505071"/>
            <a:ext cx="11401518" cy="6607156"/>
          </a:xfrm>
          <a:prstGeom prst="rect">
            <a:avLst/>
          </a:prstGeom>
        </p:spPr>
      </p:pic>
      <p:sp>
        <p:nvSpPr>
          <p:cNvPr id="15" name="Text Placeholder 1"/>
          <p:cNvSpPr txBox="1">
            <a:spLocks/>
          </p:cNvSpPr>
          <p:nvPr/>
        </p:nvSpPr>
        <p:spPr>
          <a:xfrm>
            <a:off x="1073520" y="5113789"/>
            <a:ext cx="11367862" cy="48774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1828343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7200" kern="1200" spc="-3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1371257" indent="-457086" algn="ctr" defTabSz="182834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5429" indent="-457086" algn="ctr" defTabSz="182834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99600" indent="-457086" algn="ctr" defTabSz="182834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3771" indent="-457086" algn="ctr" defTabSz="182834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7943" indent="-457086" algn="l" defTabSz="182834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114" indent="-457086" algn="l" defTabSz="182834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286" indent="-457086" algn="l" defTabSz="182834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457" indent="-457086" algn="l" defTabSz="1828343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5400" dirty="0" smtClean="0"/>
              <a:t>INSERT - add new record</a:t>
            </a:r>
          </a:p>
          <a:p>
            <a:pPr algn="l"/>
            <a:r>
              <a:rPr lang="en-US" sz="5400" dirty="0" smtClean="0"/>
              <a:t>UPDATE - edit existing record</a:t>
            </a:r>
          </a:p>
          <a:p>
            <a:pPr algn="l"/>
            <a:r>
              <a:rPr lang="en-US" sz="5400" dirty="0" smtClean="0"/>
              <a:t>DELETE - delete record</a:t>
            </a:r>
          </a:p>
          <a:p>
            <a:pPr algn="l"/>
            <a:r>
              <a:rPr lang="en-US" sz="5400" dirty="0" smtClean="0"/>
              <a:t>REPLACE - add or delete &amp; add record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059143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rna Theme">
  <a:themeElements>
    <a:clrScheme name="[WGD] Linear 49">
      <a:dk1>
        <a:srgbClr val="F7F7F7"/>
      </a:dk1>
      <a:lt1>
        <a:srgbClr val="323232"/>
      </a:lt1>
      <a:dk2>
        <a:srgbClr val="F7F7F7"/>
      </a:dk2>
      <a:lt2>
        <a:srgbClr val="323232"/>
      </a:lt2>
      <a:accent1>
        <a:srgbClr val="6EC14F"/>
      </a:accent1>
      <a:accent2>
        <a:srgbClr val="00AE76"/>
      </a:accent2>
      <a:accent3>
        <a:srgbClr val="00AF9C"/>
      </a:accent3>
      <a:accent4>
        <a:srgbClr val="00A9B8"/>
      </a:accent4>
      <a:accent5>
        <a:srgbClr val="0099D6"/>
      </a:accent5>
      <a:accent6>
        <a:srgbClr val="1A7BCE"/>
      </a:accent6>
      <a:hlink>
        <a:srgbClr val="216BA9"/>
      </a:hlink>
      <a:folHlink>
        <a:srgbClr val="1FB18A"/>
      </a:folHlink>
    </a:clrScheme>
    <a:fontScheme name="WT09B - Robo Slab (N)">
      <a:majorFont>
        <a:latin typeface="Roboto Slab"/>
        <a:ea typeface=""/>
        <a:cs typeface=""/>
      </a:majorFont>
      <a:minorFont>
        <a:latin typeface="Source Sans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5201</TotalTime>
  <Words>481</Words>
  <Application>Microsoft Office PowerPoint</Application>
  <PresentationFormat>Custom</PresentationFormat>
  <Paragraphs>142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Gill Sans</vt:lpstr>
      <vt:lpstr>Open Sans</vt:lpstr>
      <vt:lpstr>Roboto Slab</vt:lpstr>
      <vt:lpstr>Source Sans Pro</vt:lpstr>
      <vt:lpstr>Warna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Warna Works</dc:creator>
  <cp:lastModifiedBy>Octavian</cp:lastModifiedBy>
  <cp:revision>868</cp:revision>
  <dcterms:created xsi:type="dcterms:W3CDTF">2017-05-04T20:14:23Z</dcterms:created>
  <dcterms:modified xsi:type="dcterms:W3CDTF">2018-10-14T16:40:10Z</dcterms:modified>
</cp:coreProperties>
</file>